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699" r:id="rId2"/>
    <p:sldMasterId id="2147483703" r:id="rId3"/>
  </p:sldMasterIdLst>
  <p:notesMasterIdLst>
    <p:notesMasterId r:id="rId21"/>
  </p:notesMasterIdLst>
  <p:sldIdLst>
    <p:sldId id="262" r:id="rId4"/>
    <p:sldId id="563" r:id="rId5"/>
    <p:sldId id="564" r:id="rId6"/>
    <p:sldId id="585" r:id="rId7"/>
    <p:sldId id="584" r:id="rId8"/>
    <p:sldId id="565" r:id="rId9"/>
    <p:sldId id="580" r:id="rId10"/>
    <p:sldId id="511" r:id="rId11"/>
    <p:sldId id="390" r:id="rId12"/>
    <p:sldId id="273" r:id="rId13"/>
    <p:sldId id="276" r:id="rId14"/>
    <p:sldId id="278" r:id="rId15"/>
    <p:sldId id="569" r:id="rId16"/>
    <p:sldId id="570" r:id="rId17"/>
    <p:sldId id="582" r:id="rId18"/>
    <p:sldId id="283" r:id="rId19"/>
    <p:sldId id="481" r:id="rId20"/>
  </p:sldIdLst>
  <p:sldSz cx="9144000" cy="6858000" type="screen4x3"/>
  <p:notesSz cx="6858000" cy="9144000"/>
  <p:embeddedFontLst>
    <p:embeddedFont>
      <p:font typeface="Abadi" panose="020B0604020104020204" pitchFamily="34" charset="0"/>
      <p:regular r:id="rId22"/>
    </p:embeddedFont>
    <p:embeddedFont>
      <p:font typeface="ADLaM Display" panose="02010000000000000000" pitchFamily="2" charset="0"/>
      <p:regular r:id="rId23"/>
    </p:embeddedFont>
    <p:embeddedFont>
      <p:font typeface="Aparajita" panose="02020603050405020304" pitchFamily="18" charset="0"/>
      <p:regular r:id="rId24"/>
      <p:bold r:id="rId25"/>
      <p:italic r:id="rId26"/>
      <p:boldItalic r:id="rId27"/>
    </p:embeddedFont>
    <p:embeddedFont>
      <p:font typeface="Bahnschrift" panose="020B0502040204020203" pitchFamily="34" charset="0"/>
      <p:regular r:id="rId28"/>
      <p:bold r:id="rId29"/>
    </p:embeddedFont>
    <p:embeddedFont>
      <p:font typeface="Bahnschrift SemiLight" panose="020B0502040204020203" pitchFamily="34" charset="0"/>
      <p:regular r:id="rId30"/>
    </p:embeddedFont>
    <p:embeddedFont>
      <p:font typeface="Berlin Sans FB" panose="020E0602020502020306" pitchFamily="34" charset="0"/>
      <p:regular r:id="rId31"/>
      <p:bold r:id="rId32"/>
    </p:embeddedFont>
    <p:embeddedFont>
      <p:font typeface="Calibri" panose="020F0502020204030204" pitchFamily="34" charset="0"/>
      <p:regular r:id="rId33"/>
      <p:bold r:id="rId34"/>
      <p:italic r:id="rId35"/>
      <p:boldItalic r:id="rId36"/>
    </p:embeddedFont>
    <p:embeddedFont>
      <p:font typeface="Franklin Gothic Medium" panose="020B0603020102020204" pitchFamily="34" charset="0"/>
      <p:regular r:id="rId37"/>
      <p:italic r:id="rId38"/>
    </p:embeddedFont>
    <p:embeddedFont>
      <p:font typeface="Libre Franklin" pitchFamily="2" charset="0"/>
      <p:regular r:id="rId39"/>
      <p:bold r:id="rId40"/>
      <p:italic r:id="rId41"/>
      <p:boldItalic r:id="rId42"/>
    </p:embeddedFont>
    <p:embeddedFont>
      <p:font typeface="Libre Franklin Medium" pitchFamily="2" charset="0"/>
      <p:regular r:id="rId43"/>
      <p:bold r:id="rId44"/>
      <p:italic r:id="rId45"/>
      <p:boldItalic r:id="rId46"/>
    </p:embeddedFont>
    <p:embeddedFont>
      <p:font typeface="Segoe UI" panose="020B0502040204020203" pitchFamily="34" charset="0"/>
      <p:regular r:id="rId47"/>
      <p:bold r:id="rId48"/>
      <p:italic r:id="rId49"/>
      <p:boldItalic r:id="rId50"/>
    </p:embeddedFont>
    <p:embeddedFont>
      <p:font typeface="Wingdings 2" panose="05020102010507070707" pitchFamily="18" charset="2"/>
      <p:regular r:id="rId51"/>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E46F27-8333-D5AD-1E0F-9FD86A26C253}" name="Josephine Kerich" initials="JK" userId="S::josephine.kerich@amref.org::4984392d-c6d4-4e3e-8f5e-143a64b48775" providerId="AD"/>
  <p188:author id="{0E31B636-0312-86B3-311B-2082D29B65F0}" name="muringo2013@gmail.com" initials="mu" userId="S::urn:spo:guest#muringo2013@gmail.com::" providerId="AD"/>
  <p188:author id="{7E9CF39D-15E2-CDAD-F3BE-A8A10FA51072}" name="Kimani, Daniel K. (CDC/GHC/DGHT)" initials="KDK(" userId="S::ipb3@cdc.gov::a96a1e4f-2357-429b-80cb-c206e6e0ea30" providerId="AD"/>
  <p188:author id="{5A7238EF-059F-7000-90BB-462E167AEAA9}" name="Geoffrey Misati Bundi" initials="GB" userId="S::geoffrey.bundi@amref.org::c6232315-bb4c-44bf-a23c-9fde726467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uringo2013@gmail.com" initials="mu" lastIdx="4" clrIdx="6">
    <p:extLst>
      <p:ext uri="{19B8F6BF-5375-455C-9EA6-DF929625EA0E}">
        <p15:presenceInfo xmlns:p15="http://schemas.microsoft.com/office/powerpoint/2012/main" userId="S::urn:spo:guest#muringo2013@gmail.com::" providerId="AD"/>
      </p:ext>
    </p:extLst>
  </p:cmAuthor>
  <p:cmAuthor id="1" name="Muthoni J" initials="" lastIdx="2" clrIdx="0"/>
  <p:cmAuthor id="2" name="Geoffrey Bundi" initials="GB" lastIdx="21" clrIdx="1">
    <p:extLst>
      <p:ext uri="{19B8F6BF-5375-455C-9EA6-DF929625EA0E}">
        <p15:presenceInfo xmlns:p15="http://schemas.microsoft.com/office/powerpoint/2012/main" userId="Geoffrey Bundi" providerId="None"/>
      </p:ext>
    </p:extLst>
  </p:cmAuthor>
  <p:cmAuthor id="3" name="Josephine Kerich" initials="JK" lastIdx="3" clrIdx="2">
    <p:extLst>
      <p:ext uri="{19B8F6BF-5375-455C-9EA6-DF929625EA0E}">
        <p15:presenceInfo xmlns:p15="http://schemas.microsoft.com/office/powerpoint/2012/main" userId="S::josephine.kerich@amref.org::4984392d-c6d4-4e3e-8f5e-143a64b48775" providerId="AD"/>
      </p:ext>
    </p:extLst>
  </p:cmAuthor>
  <p:cmAuthor id="4" name="Junghae, Muthoni (CDC/GHC/DGHT)" initials="JM(" lastIdx="5" clrIdx="3">
    <p:extLst>
      <p:ext uri="{19B8F6BF-5375-455C-9EA6-DF929625EA0E}">
        <p15:presenceInfo xmlns:p15="http://schemas.microsoft.com/office/powerpoint/2012/main" userId="S::ivq4@cdc.gov::aded2cc7-8dc2-48be-b545-f10e9dbc2c31" providerId="AD"/>
      </p:ext>
    </p:extLst>
  </p:cmAuthor>
  <p:cmAuthor id="5" name="Josephine Kerich" initials="JK [2]" lastIdx="7" clrIdx="4">
    <p:extLst>
      <p:ext uri="{19B8F6BF-5375-455C-9EA6-DF929625EA0E}">
        <p15:presenceInfo xmlns:p15="http://schemas.microsoft.com/office/powerpoint/2012/main" userId="S-1-5-21-2749913226-3945343149-1393762777-3862" providerId="AD"/>
      </p:ext>
    </p:extLst>
  </p:cmAuthor>
  <p:cmAuthor id="6" name="Geoffrey Misati Bundi" initials="GMB" lastIdx="8" clrIdx="5">
    <p:extLst>
      <p:ext uri="{19B8F6BF-5375-455C-9EA6-DF929625EA0E}">
        <p15:presenceInfo xmlns:p15="http://schemas.microsoft.com/office/powerpoint/2012/main" userId="Geoffrey Misati Bund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0C6F0-28DD-CE5E-6419-CD41C0786D57}" v="711" dt="2024-06-05T05:48:39.487"/>
  </p1510:revLst>
</p1510:revInfo>
</file>

<file path=ppt/tableStyles.xml><?xml version="1.0" encoding="utf-8"?>
<a:tblStyleLst xmlns:a="http://schemas.openxmlformats.org/drawingml/2006/main" def="{EAD6CA07-BB5F-4531-8BE7-65831ECDFD07}">
  <a:tblStyle styleId="{EAD6CA07-BB5F-4531-8BE7-65831ECDFD0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3" autoAdjust="0"/>
    <p:restoredTop sz="93792" autoAdjust="0"/>
  </p:normalViewPr>
  <p:slideViewPr>
    <p:cSldViewPr snapToGrid="0">
      <p:cViewPr>
        <p:scale>
          <a:sx n="88" d="100"/>
          <a:sy n="88" d="100"/>
        </p:scale>
        <p:origin x="660" y="-676"/>
      </p:cViewPr>
      <p:guideLst>
        <p:guide orient="horz" pos="2160"/>
        <p:guide pos="2880"/>
      </p:guideLst>
    </p:cSldViewPr>
  </p:slideViewPr>
  <p:outlineViewPr>
    <p:cViewPr>
      <p:scale>
        <a:sx n="33" d="100"/>
        <a:sy n="33" d="100"/>
      </p:scale>
      <p:origin x="0" y="-1696"/>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8.fntdata"/><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7.xml"/><Relationship Id="rId41" Type="http://schemas.openxmlformats.org/officeDocument/2006/relationships/font" Target="fonts/font2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 Id="rId57"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PT\PT%20R-24%20EXTENDED%20SAMPLE%20ANALYSIS%20DATA(31012023).xls"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416972332029587E-2"/>
          <c:y val="0.1307256218519014"/>
          <c:w val="0.80105755862244976"/>
          <c:h val="0.56736067145264824"/>
        </c:manualLayout>
      </c:layout>
      <c:barChart>
        <c:barDir val="col"/>
        <c:grouping val="clustered"/>
        <c:varyColors val="0"/>
        <c:ser>
          <c:idx val="0"/>
          <c:order val="0"/>
          <c:tx>
            <c:strRef>
              <c:f>ResponseVsIR!#REF!</c:f>
              <c:strCache>
                <c:ptCount val="1"/>
                <c:pt idx="0">
                  <c:v>#REF!</c:v>
                </c:pt>
              </c:strCache>
            </c:strRef>
          </c:tx>
          <c:spPr>
            <a:solidFill>
              <a:srgbClr val="4F81BD"/>
            </a:solidFill>
            <a:ln w="25400">
              <a:noFill/>
            </a:ln>
          </c:spPr>
          <c:invertIfNegative val="0"/>
          <c:cat>
            <c:strRef>
              <c:f>ResponseVsIR!$AJ$4:$AJ$52</c:f>
              <c:strCache>
                <c:ptCount val="49"/>
                <c:pt idx="0">
                  <c:v>Nairobi</c:v>
                </c:pt>
                <c:pt idx="1">
                  <c:v>Migori</c:v>
                </c:pt>
                <c:pt idx="2">
                  <c:v>Kakamega</c:v>
                </c:pt>
                <c:pt idx="3">
                  <c:v>Homa Bay</c:v>
                </c:pt>
                <c:pt idx="4">
                  <c:v>Kiambu</c:v>
                </c:pt>
                <c:pt idx="5">
                  <c:v>Bungoma</c:v>
                </c:pt>
                <c:pt idx="6">
                  <c:v>Nakuru</c:v>
                </c:pt>
                <c:pt idx="7">
                  <c:v>Kisii</c:v>
                </c:pt>
                <c:pt idx="8">
                  <c:v>Kisumu</c:v>
                </c:pt>
                <c:pt idx="9">
                  <c:v>Uasin Gishu</c:v>
                </c:pt>
                <c:pt idx="10">
                  <c:v>Siaya</c:v>
                </c:pt>
                <c:pt idx="11">
                  <c:v>Busia</c:v>
                </c:pt>
                <c:pt idx="12">
                  <c:v>Mombasa</c:v>
                </c:pt>
                <c:pt idx="13">
                  <c:v>Nyeri</c:v>
                </c:pt>
                <c:pt idx="14">
                  <c:v>Kilifi</c:v>
                </c:pt>
                <c:pt idx="15">
                  <c:v>Trans Nzoia</c:v>
                </c:pt>
                <c:pt idx="16">
                  <c:v>Machakos</c:v>
                </c:pt>
                <c:pt idx="17">
                  <c:v>Nyamira</c:v>
                </c:pt>
                <c:pt idx="18">
                  <c:v>Murang'a</c:v>
                </c:pt>
                <c:pt idx="19">
                  <c:v>Kitui</c:v>
                </c:pt>
                <c:pt idx="20">
                  <c:v>Makueni</c:v>
                </c:pt>
                <c:pt idx="21">
                  <c:v>Nandi</c:v>
                </c:pt>
                <c:pt idx="22">
                  <c:v>Embu</c:v>
                </c:pt>
                <c:pt idx="23">
                  <c:v>Kajiado</c:v>
                </c:pt>
                <c:pt idx="24">
                  <c:v>Vihiga</c:v>
                </c:pt>
                <c:pt idx="25">
                  <c:v>Uniformed Forces</c:v>
                </c:pt>
                <c:pt idx="26">
                  <c:v>Meru</c:v>
                </c:pt>
                <c:pt idx="27">
                  <c:v>Bomet</c:v>
                </c:pt>
                <c:pt idx="28">
                  <c:v>Turkana</c:v>
                </c:pt>
                <c:pt idx="29">
                  <c:v>Kericho</c:v>
                </c:pt>
                <c:pt idx="30">
                  <c:v>Kirinyaga</c:v>
                </c:pt>
                <c:pt idx="31">
                  <c:v>Narok</c:v>
                </c:pt>
                <c:pt idx="32">
                  <c:v>Tharaka Nithi</c:v>
                </c:pt>
                <c:pt idx="33">
                  <c:v>Nyandarua</c:v>
                </c:pt>
                <c:pt idx="34">
                  <c:v>KDF</c:v>
                </c:pt>
                <c:pt idx="35">
                  <c:v>Baringo</c:v>
                </c:pt>
                <c:pt idx="36">
                  <c:v>Kwale</c:v>
                </c:pt>
                <c:pt idx="37">
                  <c:v>Elgeyo Marakwet</c:v>
                </c:pt>
                <c:pt idx="38">
                  <c:v>Samburu</c:v>
                </c:pt>
                <c:pt idx="39">
                  <c:v>Taita Taveta</c:v>
                </c:pt>
                <c:pt idx="40">
                  <c:v>West Pokot</c:v>
                </c:pt>
                <c:pt idx="41">
                  <c:v>Laikipia</c:v>
                </c:pt>
                <c:pt idx="42">
                  <c:v>Garissa</c:v>
                </c:pt>
                <c:pt idx="43">
                  <c:v>Marsabit</c:v>
                </c:pt>
                <c:pt idx="44">
                  <c:v>Tana River</c:v>
                </c:pt>
                <c:pt idx="45">
                  <c:v>Lamu</c:v>
                </c:pt>
                <c:pt idx="46">
                  <c:v>Wajir</c:v>
                </c:pt>
                <c:pt idx="47">
                  <c:v>Mandera</c:v>
                </c:pt>
                <c:pt idx="48">
                  <c:v>Isiolo</c:v>
                </c:pt>
              </c:strCache>
            </c:strRef>
          </c:cat>
          <c:val>
            <c:numRef>
              <c:f>ResponseVsIR!#REF!</c:f>
              <c:numCache>
                <c:formatCode>General</c:formatCode>
                <c:ptCount val="1"/>
                <c:pt idx="0">
                  <c:v>1</c:v>
                </c:pt>
              </c:numCache>
            </c:numRef>
          </c:val>
          <c:extLst>
            <c:ext xmlns:c16="http://schemas.microsoft.com/office/drawing/2014/chart" uri="{C3380CC4-5D6E-409C-BE32-E72D297353CC}">
              <c16:uniqueId val="{00000000-A5C4-4B81-B8BA-6D3B6414B201}"/>
            </c:ext>
          </c:extLst>
        </c:ser>
        <c:ser>
          <c:idx val="2"/>
          <c:order val="1"/>
          <c:tx>
            <c:strRef>
              <c:f>ResponseVsIR!$AL$3</c:f>
              <c:strCache>
                <c:ptCount val="1"/>
                <c:pt idx="0">
                  <c:v>Response</c:v>
                </c:pt>
              </c:strCache>
            </c:strRef>
          </c:tx>
          <c:spPr>
            <a:solidFill>
              <a:srgbClr val="9BBB59"/>
            </a:solidFill>
            <a:ln w="25400">
              <a:noFill/>
            </a:ln>
          </c:spPr>
          <c:invertIfNegative val="0"/>
          <c:cat>
            <c:strRef>
              <c:f>ResponseVsIR!$AJ$4:$AJ$52</c:f>
              <c:strCache>
                <c:ptCount val="49"/>
                <c:pt idx="0">
                  <c:v>Nairobi</c:v>
                </c:pt>
                <c:pt idx="1">
                  <c:v>Migori</c:v>
                </c:pt>
                <c:pt idx="2">
                  <c:v>Kakamega</c:v>
                </c:pt>
                <c:pt idx="3">
                  <c:v>Homa Bay</c:v>
                </c:pt>
                <c:pt idx="4">
                  <c:v>Kiambu</c:v>
                </c:pt>
                <c:pt idx="5">
                  <c:v>Bungoma</c:v>
                </c:pt>
                <c:pt idx="6">
                  <c:v>Nakuru</c:v>
                </c:pt>
                <c:pt idx="7">
                  <c:v>Kisii</c:v>
                </c:pt>
                <c:pt idx="8">
                  <c:v>Kisumu</c:v>
                </c:pt>
                <c:pt idx="9">
                  <c:v>Uasin Gishu</c:v>
                </c:pt>
                <c:pt idx="10">
                  <c:v>Siaya</c:v>
                </c:pt>
                <c:pt idx="11">
                  <c:v>Busia</c:v>
                </c:pt>
                <c:pt idx="12">
                  <c:v>Mombasa</c:v>
                </c:pt>
                <c:pt idx="13">
                  <c:v>Nyeri</c:v>
                </c:pt>
                <c:pt idx="14">
                  <c:v>Kilifi</c:v>
                </c:pt>
                <c:pt idx="15">
                  <c:v>Trans Nzoia</c:v>
                </c:pt>
                <c:pt idx="16">
                  <c:v>Machakos</c:v>
                </c:pt>
                <c:pt idx="17">
                  <c:v>Nyamira</c:v>
                </c:pt>
                <c:pt idx="18">
                  <c:v>Murang'a</c:v>
                </c:pt>
                <c:pt idx="19">
                  <c:v>Kitui</c:v>
                </c:pt>
                <c:pt idx="20">
                  <c:v>Makueni</c:v>
                </c:pt>
                <c:pt idx="21">
                  <c:v>Nandi</c:v>
                </c:pt>
                <c:pt idx="22">
                  <c:v>Embu</c:v>
                </c:pt>
                <c:pt idx="23">
                  <c:v>Kajiado</c:v>
                </c:pt>
                <c:pt idx="24">
                  <c:v>Vihiga</c:v>
                </c:pt>
                <c:pt idx="25">
                  <c:v>Uniformed Forces</c:v>
                </c:pt>
                <c:pt idx="26">
                  <c:v>Meru</c:v>
                </c:pt>
                <c:pt idx="27">
                  <c:v>Bomet</c:v>
                </c:pt>
                <c:pt idx="28">
                  <c:v>Turkana</c:v>
                </c:pt>
                <c:pt idx="29">
                  <c:v>Kericho</c:v>
                </c:pt>
                <c:pt idx="30">
                  <c:v>Kirinyaga</c:v>
                </c:pt>
                <c:pt idx="31">
                  <c:v>Narok</c:v>
                </c:pt>
                <c:pt idx="32">
                  <c:v>Tharaka Nithi</c:v>
                </c:pt>
                <c:pt idx="33">
                  <c:v>Nyandarua</c:v>
                </c:pt>
                <c:pt idx="34">
                  <c:v>KDF</c:v>
                </c:pt>
                <c:pt idx="35">
                  <c:v>Baringo</c:v>
                </c:pt>
                <c:pt idx="36">
                  <c:v>Kwale</c:v>
                </c:pt>
                <c:pt idx="37">
                  <c:v>Elgeyo Marakwet</c:v>
                </c:pt>
                <c:pt idx="38">
                  <c:v>Samburu</c:v>
                </c:pt>
                <c:pt idx="39">
                  <c:v>Taita Taveta</c:v>
                </c:pt>
                <c:pt idx="40">
                  <c:v>West Pokot</c:v>
                </c:pt>
                <c:pt idx="41">
                  <c:v>Laikipia</c:v>
                </c:pt>
                <c:pt idx="42">
                  <c:v>Garissa</c:v>
                </c:pt>
                <c:pt idx="43">
                  <c:v>Marsabit</c:v>
                </c:pt>
                <c:pt idx="44">
                  <c:v>Tana River</c:v>
                </c:pt>
                <c:pt idx="45">
                  <c:v>Lamu</c:v>
                </c:pt>
                <c:pt idx="46">
                  <c:v>Wajir</c:v>
                </c:pt>
                <c:pt idx="47">
                  <c:v>Mandera</c:v>
                </c:pt>
                <c:pt idx="48">
                  <c:v>Isiolo</c:v>
                </c:pt>
              </c:strCache>
            </c:strRef>
          </c:cat>
          <c:val>
            <c:numRef>
              <c:f>ResponseVsIR!$AL$4:$AL$52</c:f>
              <c:numCache>
                <c:formatCode>General</c:formatCode>
                <c:ptCount val="49"/>
                <c:pt idx="0">
                  <c:v>1450</c:v>
                </c:pt>
                <c:pt idx="1">
                  <c:v>984</c:v>
                </c:pt>
                <c:pt idx="2">
                  <c:v>712</c:v>
                </c:pt>
                <c:pt idx="3">
                  <c:v>802</c:v>
                </c:pt>
                <c:pt idx="4">
                  <c:v>793</c:v>
                </c:pt>
                <c:pt idx="5">
                  <c:v>643</c:v>
                </c:pt>
                <c:pt idx="6">
                  <c:v>795</c:v>
                </c:pt>
                <c:pt idx="7">
                  <c:v>743</c:v>
                </c:pt>
                <c:pt idx="8">
                  <c:v>709</c:v>
                </c:pt>
                <c:pt idx="9">
                  <c:v>558</c:v>
                </c:pt>
                <c:pt idx="10">
                  <c:v>647</c:v>
                </c:pt>
                <c:pt idx="11">
                  <c:v>326</c:v>
                </c:pt>
                <c:pt idx="12">
                  <c:v>478</c:v>
                </c:pt>
                <c:pt idx="13">
                  <c:v>457</c:v>
                </c:pt>
                <c:pt idx="14">
                  <c:v>435</c:v>
                </c:pt>
                <c:pt idx="15">
                  <c:v>406</c:v>
                </c:pt>
                <c:pt idx="16">
                  <c:v>326</c:v>
                </c:pt>
                <c:pt idx="17">
                  <c:v>427</c:v>
                </c:pt>
                <c:pt idx="18">
                  <c:v>396</c:v>
                </c:pt>
                <c:pt idx="19">
                  <c:v>408</c:v>
                </c:pt>
                <c:pt idx="20">
                  <c:v>355</c:v>
                </c:pt>
                <c:pt idx="21">
                  <c:v>266</c:v>
                </c:pt>
                <c:pt idx="22">
                  <c:v>316</c:v>
                </c:pt>
                <c:pt idx="23">
                  <c:v>346</c:v>
                </c:pt>
                <c:pt idx="24">
                  <c:v>304</c:v>
                </c:pt>
                <c:pt idx="25">
                  <c:v>322</c:v>
                </c:pt>
                <c:pt idx="26">
                  <c:v>330</c:v>
                </c:pt>
                <c:pt idx="27">
                  <c:v>231</c:v>
                </c:pt>
                <c:pt idx="28">
                  <c:v>304</c:v>
                </c:pt>
                <c:pt idx="29">
                  <c:v>296</c:v>
                </c:pt>
                <c:pt idx="30">
                  <c:v>249</c:v>
                </c:pt>
                <c:pt idx="31">
                  <c:v>246</c:v>
                </c:pt>
                <c:pt idx="32">
                  <c:v>239</c:v>
                </c:pt>
                <c:pt idx="33">
                  <c:v>207</c:v>
                </c:pt>
                <c:pt idx="34">
                  <c:v>171</c:v>
                </c:pt>
                <c:pt idx="35">
                  <c:v>212</c:v>
                </c:pt>
                <c:pt idx="36">
                  <c:v>192</c:v>
                </c:pt>
                <c:pt idx="37">
                  <c:v>135</c:v>
                </c:pt>
                <c:pt idx="38">
                  <c:v>165</c:v>
                </c:pt>
                <c:pt idx="39">
                  <c:v>154</c:v>
                </c:pt>
                <c:pt idx="40">
                  <c:v>82</c:v>
                </c:pt>
                <c:pt idx="41">
                  <c:v>128</c:v>
                </c:pt>
                <c:pt idx="42">
                  <c:v>84</c:v>
                </c:pt>
                <c:pt idx="43">
                  <c:v>52</c:v>
                </c:pt>
                <c:pt idx="44">
                  <c:v>54</c:v>
                </c:pt>
                <c:pt idx="45">
                  <c:v>14</c:v>
                </c:pt>
                <c:pt idx="46">
                  <c:v>53</c:v>
                </c:pt>
                <c:pt idx="47">
                  <c:v>27</c:v>
                </c:pt>
                <c:pt idx="48">
                  <c:v>29</c:v>
                </c:pt>
              </c:numCache>
            </c:numRef>
          </c:val>
          <c:extLst>
            <c:ext xmlns:c16="http://schemas.microsoft.com/office/drawing/2014/chart" uri="{C3380CC4-5D6E-409C-BE32-E72D297353CC}">
              <c16:uniqueId val="{00000002-A5C4-4B81-B8BA-6D3B6414B201}"/>
            </c:ext>
          </c:extLst>
        </c:ser>
        <c:dLbls>
          <c:showLegendKey val="0"/>
          <c:showVal val="0"/>
          <c:showCatName val="0"/>
          <c:showSerName val="0"/>
          <c:showPercent val="0"/>
          <c:showBubbleSize val="0"/>
        </c:dLbls>
        <c:gapWidth val="219"/>
        <c:axId val="1792841648"/>
        <c:axId val="1"/>
      </c:barChart>
      <c:lineChart>
        <c:grouping val="standard"/>
        <c:varyColors val="0"/>
        <c:ser>
          <c:idx val="3"/>
          <c:order val="2"/>
          <c:tx>
            <c:strRef>
              <c:f>ResponseVsIR!$AM$3</c:f>
              <c:strCache>
                <c:ptCount val="1"/>
                <c:pt idx="0">
                  <c:v>% Participation</c:v>
                </c:pt>
              </c:strCache>
            </c:strRef>
          </c:tx>
          <c:spPr>
            <a:ln w="9525" cap="rnd">
              <a:solidFill>
                <a:srgbClr val="7030A0"/>
              </a:solidFill>
              <a:round/>
            </a:ln>
            <a:effectLst/>
          </c:spPr>
          <c:marker>
            <c:symbol val="none"/>
          </c:marker>
          <c:dLbls>
            <c:dLbl>
              <c:idx val="47"/>
              <c:layout>
                <c:manualLayout>
                  <c:x val="-2.3694445087077742E-2"/>
                  <c:y val="1.7107157257430734E-2"/>
                </c:manualLayout>
              </c:layout>
              <c:showLegendKey val="0"/>
              <c:showVal val="1"/>
              <c:showCatName val="0"/>
              <c:showSerName val="0"/>
              <c:showPercent val="0"/>
              <c:showBubbleSize val="0"/>
              <c:extLst>
                <c:ext xmlns:c15="http://schemas.microsoft.com/office/drawing/2012/chart" uri="{CE6537A1-D6FC-4f65-9D91-7224C49458BB}">
                  <c15:layout>
                    <c:manualLayout>
                      <c:w val="2.946017071488256E-2"/>
                      <c:h val="3.9346461692090925E-2"/>
                    </c:manualLayout>
                  </c15:layout>
                </c:ext>
                <c:ext xmlns:c16="http://schemas.microsoft.com/office/drawing/2014/chart" uri="{C3380CC4-5D6E-409C-BE32-E72D297353CC}">
                  <c16:uniqueId val="{00000001-4434-4D46-BD98-17BE6AFF482A}"/>
                </c:ext>
              </c:extLst>
            </c:dLbl>
            <c:dLbl>
              <c:idx val="48"/>
              <c:layout>
                <c:manualLayout>
                  <c:x val="-2.8433346542554829E-2"/>
                  <c:y val="-1.5681560819311654E-2"/>
                </c:manualLayout>
              </c:layout>
              <c:showLegendKey val="0"/>
              <c:showVal val="1"/>
              <c:showCatName val="0"/>
              <c:showSerName val="0"/>
              <c:showPercent val="0"/>
              <c:showBubbleSize val="0"/>
              <c:extLst>
                <c:ext xmlns:c15="http://schemas.microsoft.com/office/drawing/2012/chart" uri="{CE6537A1-D6FC-4f65-9D91-7224C49458BB}">
                  <c15:layout>
                    <c:manualLayout>
                      <c:w val="3.3409255261113463E-2"/>
                      <c:h val="4.7900040320806345E-2"/>
                    </c:manualLayout>
                  </c15:layout>
                </c:ext>
                <c:ext xmlns:c16="http://schemas.microsoft.com/office/drawing/2014/chart" uri="{C3380CC4-5D6E-409C-BE32-E72D297353CC}">
                  <c16:uniqueId val="{00000000-4434-4D46-BD98-17BE6AFF482A}"/>
                </c:ext>
              </c:extLst>
            </c:dLbl>
            <c:numFmt formatCode="#,##0" sourceLinked="0"/>
            <c:spPr>
              <a:noFill/>
              <a:ln w="25400">
                <a:noFill/>
              </a:ln>
            </c:spPr>
            <c:txPr>
              <a:bodyPr rot="0" vert="horz"/>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ResponseVsIR!$AJ$4:$AJ$52</c:f>
              <c:strCache>
                <c:ptCount val="49"/>
                <c:pt idx="0">
                  <c:v>Nairobi</c:v>
                </c:pt>
                <c:pt idx="1">
                  <c:v>Migori</c:v>
                </c:pt>
                <c:pt idx="2">
                  <c:v>Kakamega</c:v>
                </c:pt>
                <c:pt idx="3">
                  <c:v>Homa Bay</c:v>
                </c:pt>
                <c:pt idx="4">
                  <c:v>Kiambu</c:v>
                </c:pt>
                <c:pt idx="5">
                  <c:v>Bungoma</c:v>
                </c:pt>
                <c:pt idx="6">
                  <c:v>Nakuru</c:v>
                </c:pt>
                <c:pt idx="7">
                  <c:v>Kisii</c:v>
                </c:pt>
                <c:pt idx="8">
                  <c:v>Kisumu</c:v>
                </c:pt>
                <c:pt idx="9">
                  <c:v>Uasin Gishu</c:v>
                </c:pt>
                <c:pt idx="10">
                  <c:v>Siaya</c:v>
                </c:pt>
                <c:pt idx="11">
                  <c:v>Busia</c:v>
                </c:pt>
                <c:pt idx="12">
                  <c:v>Mombasa</c:v>
                </c:pt>
                <c:pt idx="13">
                  <c:v>Nyeri</c:v>
                </c:pt>
                <c:pt idx="14">
                  <c:v>Kilifi</c:v>
                </c:pt>
                <c:pt idx="15">
                  <c:v>Trans Nzoia</c:v>
                </c:pt>
                <c:pt idx="16">
                  <c:v>Machakos</c:v>
                </c:pt>
                <c:pt idx="17">
                  <c:v>Nyamira</c:v>
                </c:pt>
                <c:pt idx="18">
                  <c:v>Murang'a</c:v>
                </c:pt>
                <c:pt idx="19">
                  <c:v>Kitui</c:v>
                </c:pt>
                <c:pt idx="20">
                  <c:v>Makueni</c:v>
                </c:pt>
                <c:pt idx="21">
                  <c:v>Nandi</c:v>
                </c:pt>
                <c:pt idx="22">
                  <c:v>Embu</c:v>
                </c:pt>
                <c:pt idx="23">
                  <c:v>Kajiado</c:v>
                </c:pt>
                <c:pt idx="24">
                  <c:v>Vihiga</c:v>
                </c:pt>
                <c:pt idx="25">
                  <c:v>Uniformed Forces</c:v>
                </c:pt>
                <c:pt idx="26">
                  <c:v>Meru</c:v>
                </c:pt>
                <c:pt idx="27">
                  <c:v>Bomet</c:v>
                </c:pt>
                <c:pt idx="28">
                  <c:v>Turkana</c:v>
                </c:pt>
                <c:pt idx="29">
                  <c:v>Kericho</c:v>
                </c:pt>
                <c:pt idx="30">
                  <c:v>Kirinyaga</c:v>
                </c:pt>
                <c:pt idx="31">
                  <c:v>Narok</c:v>
                </c:pt>
                <c:pt idx="32">
                  <c:v>Tharaka Nithi</c:v>
                </c:pt>
                <c:pt idx="33">
                  <c:v>Nyandarua</c:v>
                </c:pt>
                <c:pt idx="34">
                  <c:v>KDF</c:v>
                </c:pt>
                <c:pt idx="35">
                  <c:v>Baringo</c:v>
                </c:pt>
                <c:pt idx="36">
                  <c:v>Kwale</c:v>
                </c:pt>
                <c:pt idx="37">
                  <c:v>Elgeyo Marakwet</c:v>
                </c:pt>
                <c:pt idx="38">
                  <c:v>Samburu</c:v>
                </c:pt>
                <c:pt idx="39">
                  <c:v>Taita Taveta</c:v>
                </c:pt>
                <c:pt idx="40">
                  <c:v>West Pokot</c:v>
                </c:pt>
                <c:pt idx="41">
                  <c:v>Laikipia</c:v>
                </c:pt>
                <c:pt idx="42">
                  <c:v>Garissa</c:v>
                </c:pt>
                <c:pt idx="43">
                  <c:v>Marsabit</c:v>
                </c:pt>
                <c:pt idx="44">
                  <c:v>Tana River</c:v>
                </c:pt>
                <c:pt idx="45">
                  <c:v>Lamu</c:v>
                </c:pt>
                <c:pt idx="46">
                  <c:v>Wajir</c:v>
                </c:pt>
                <c:pt idx="47">
                  <c:v>Mandera</c:v>
                </c:pt>
                <c:pt idx="48">
                  <c:v>Isiolo</c:v>
                </c:pt>
              </c:strCache>
            </c:strRef>
          </c:cat>
          <c:val>
            <c:numRef>
              <c:f>ResponseVsIR!$AM$4:$AM$52</c:f>
              <c:numCache>
                <c:formatCode>0.0</c:formatCode>
                <c:ptCount val="49"/>
                <c:pt idx="0">
                  <c:v>85.344320188346089</c:v>
                </c:pt>
                <c:pt idx="1">
                  <c:v>96.945812807881765</c:v>
                </c:pt>
                <c:pt idx="2">
                  <c:v>78.414096916299556</c:v>
                </c:pt>
                <c:pt idx="3">
                  <c:v>90.213723284589435</c:v>
                </c:pt>
                <c:pt idx="4">
                  <c:v>91.359447004608299</c:v>
                </c:pt>
                <c:pt idx="5">
                  <c:v>77.563329312424614</c:v>
                </c:pt>
                <c:pt idx="6">
                  <c:v>96.951219512195124</c:v>
                </c:pt>
                <c:pt idx="7">
                  <c:v>98.410596026490069</c:v>
                </c:pt>
                <c:pt idx="8">
                  <c:v>98.199445983379491</c:v>
                </c:pt>
                <c:pt idx="9">
                  <c:v>81.578947368421055</c:v>
                </c:pt>
                <c:pt idx="10">
                  <c:v>97.439759036144579</c:v>
                </c:pt>
                <c:pt idx="11">
                  <c:v>59.380692167577408</c:v>
                </c:pt>
                <c:pt idx="12">
                  <c:v>89.513108614232209</c:v>
                </c:pt>
                <c:pt idx="13">
                  <c:v>90.138067061143985</c:v>
                </c:pt>
                <c:pt idx="14">
                  <c:v>87.525150905432596</c:v>
                </c:pt>
                <c:pt idx="15">
                  <c:v>86.567164179104466</c:v>
                </c:pt>
                <c:pt idx="16">
                  <c:v>70.107526881720432</c:v>
                </c:pt>
                <c:pt idx="17">
                  <c:v>96.171171171171167</c:v>
                </c:pt>
                <c:pt idx="18">
                  <c:v>90.410958904109577</c:v>
                </c:pt>
                <c:pt idx="19">
                  <c:v>96.682464454976298</c:v>
                </c:pt>
                <c:pt idx="20">
                  <c:v>84.928229665071768</c:v>
                </c:pt>
                <c:pt idx="21">
                  <c:v>70.370370370370367</c:v>
                </c:pt>
                <c:pt idx="22">
                  <c:v>84.042553191489361</c:v>
                </c:pt>
                <c:pt idx="23">
                  <c:v>93.513513513513516</c:v>
                </c:pt>
                <c:pt idx="24">
                  <c:v>82.162162162162161</c:v>
                </c:pt>
                <c:pt idx="25">
                  <c:v>87.262872628726285</c:v>
                </c:pt>
                <c:pt idx="26">
                  <c:v>89.918256130790184</c:v>
                </c:pt>
                <c:pt idx="27">
                  <c:v>67.543859649122808</c:v>
                </c:pt>
                <c:pt idx="28">
                  <c:v>97.435897435897431</c:v>
                </c:pt>
                <c:pt idx="29">
                  <c:v>96.416938110749186</c:v>
                </c:pt>
                <c:pt idx="30">
                  <c:v>93.962264150943398</c:v>
                </c:pt>
                <c:pt idx="31">
                  <c:v>94.615384615384613</c:v>
                </c:pt>
                <c:pt idx="32">
                  <c:v>95.2191235059761</c:v>
                </c:pt>
                <c:pt idx="33">
                  <c:v>83.467741935483872</c:v>
                </c:pt>
                <c:pt idx="34">
                  <c:v>71.54811715481172</c:v>
                </c:pt>
                <c:pt idx="35">
                  <c:v>89.075630252100851</c:v>
                </c:pt>
                <c:pt idx="36">
                  <c:v>91.428571428571431</c:v>
                </c:pt>
                <c:pt idx="37">
                  <c:v>67.5</c:v>
                </c:pt>
                <c:pt idx="38">
                  <c:v>95.930232558139537</c:v>
                </c:pt>
                <c:pt idx="39">
                  <c:v>94.478527607361968</c:v>
                </c:pt>
                <c:pt idx="40">
                  <c:v>51.898734177215189</c:v>
                </c:pt>
                <c:pt idx="41">
                  <c:v>86.486486486486484</c:v>
                </c:pt>
                <c:pt idx="42">
                  <c:v>62.68656716417911</c:v>
                </c:pt>
                <c:pt idx="43">
                  <c:v>54.166666666666664</c:v>
                </c:pt>
                <c:pt idx="44">
                  <c:v>61.363636363636367</c:v>
                </c:pt>
                <c:pt idx="45">
                  <c:v>21.212121212121211</c:v>
                </c:pt>
                <c:pt idx="46">
                  <c:v>80.303030303030297</c:v>
                </c:pt>
                <c:pt idx="47">
                  <c:v>46.551724137931032</c:v>
                </c:pt>
                <c:pt idx="48">
                  <c:v>67.441860465116278</c:v>
                </c:pt>
              </c:numCache>
            </c:numRef>
          </c:val>
          <c:smooth val="0"/>
          <c:extLst>
            <c:ext xmlns:c16="http://schemas.microsoft.com/office/drawing/2014/chart" uri="{C3380CC4-5D6E-409C-BE32-E72D297353CC}">
              <c16:uniqueId val="{00000003-A5C4-4B81-B8BA-6D3B6414B201}"/>
            </c:ext>
          </c:extLst>
        </c:ser>
        <c:dLbls>
          <c:showLegendKey val="0"/>
          <c:showVal val="0"/>
          <c:showCatName val="0"/>
          <c:showSerName val="0"/>
          <c:showPercent val="0"/>
          <c:showBubbleSize val="0"/>
        </c:dLbls>
        <c:marker val="1"/>
        <c:smooth val="0"/>
        <c:axId val="3"/>
        <c:axId val="4"/>
      </c:lineChart>
      <c:catAx>
        <c:axId val="179284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000"/>
            </a:pPr>
            <a:endParaRPr lang="en-US"/>
          </a:p>
        </c:txPr>
        <c:crossAx val="1"/>
        <c:crosses val="autoZero"/>
        <c:auto val="1"/>
        <c:lblAlgn val="ctr"/>
        <c:lblOffset val="100"/>
        <c:noMultiLvlLbl val="0"/>
      </c:catAx>
      <c:valAx>
        <c:axId val="1"/>
        <c:scaling>
          <c:orientation val="minMax"/>
        </c:scaling>
        <c:delete val="0"/>
        <c:axPos val="l"/>
        <c:title>
          <c:tx>
            <c:rich>
              <a:bodyPr/>
              <a:lstStyle/>
              <a:p>
                <a:pPr>
                  <a:defRPr sz="1400" b="0">
                    <a:latin typeface="Aparajita" panose="02020603050405020304" pitchFamily="18" charset="0"/>
                    <a:cs typeface="Aparajita" panose="02020603050405020304" pitchFamily="18" charset="0"/>
                  </a:defRPr>
                </a:pPr>
                <a:r>
                  <a:rPr lang="en-US" sz="1400" b="0" dirty="0">
                    <a:latin typeface="Aparajita" panose="02020603050405020304" pitchFamily="18" charset="0"/>
                    <a:cs typeface="Aparajita" panose="02020603050405020304" pitchFamily="18" charset="0"/>
                  </a:rPr>
                  <a:t>Number of participants</a:t>
                </a:r>
              </a:p>
            </c:rich>
          </c:tx>
          <c:overlay val="0"/>
        </c:title>
        <c:numFmt formatCode="General" sourceLinked="1"/>
        <c:majorTickMark val="none"/>
        <c:minorTickMark val="none"/>
        <c:tickLblPos val="nextTo"/>
        <c:spPr>
          <a:ln w="9525">
            <a:noFill/>
          </a:ln>
        </c:spPr>
        <c:txPr>
          <a:bodyPr rot="-60000000" vert="horz"/>
          <a:lstStyle/>
          <a:p>
            <a:pPr>
              <a:defRPr/>
            </a:pPr>
            <a:endParaRPr lang="en-US"/>
          </a:p>
        </c:txPr>
        <c:crossAx val="1792841648"/>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100"/>
        </c:scaling>
        <c:delete val="0"/>
        <c:axPos val="r"/>
        <c:title>
          <c:tx>
            <c:rich>
              <a:bodyPr/>
              <a:lstStyle/>
              <a:p>
                <a:pPr>
                  <a:defRPr sz="1800" b="0">
                    <a:latin typeface="Aparajita" panose="02020603050405020304" pitchFamily="18" charset="0"/>
                    <a:cs typeface="Aparajita" panose="02020603050405020304" pitchFamily="18" charset="0"/>
                  </a:defRPr>
                </a:pPr>
                <a:r>
                  <a:rPr lang="en-US" sz="1800" b="0">
                    <a:latin typeface="Aparajita" panose="02020603050405020304" pitchFamily="18" charset="0"/>
                    <a:cs typeface="Aparajita" panose="02020603050405020304" pitchFamily="18" charset="0"/>
                  </a:rPr>
                  <a:t>Percentage participation</a:t>
                </a:r>
              </a:p>
            </c:rich>
          </c:tx>
          <c:layout>
            <c:manualLayout>
              <c:xMode val="edge"/>
              <c:yMode val="edge"/>
              <c:x val="0.94057887501012616"/>
              <c:y val="0.28312836456308138"/>
            </c:manualLayout>
          </c:layout>
          <c:overlay val="0"/>
        </c:title>
        <c:numFmt formatCode="0.0" sourceLinked="1"/>
        <c:majorTickMark val="out"/>
        <c:minorTickMark val="none"/>
        <c:tickLblPos val="nextTo"/>
        <c:spPr>
          <a:noFill/>
          <a:ln w="9525" cap="flat" cmpd="sng" algn="ctr">
            <a:solidFill>
              <a:schemeClr val="accent1"/>
            </a:solidFill>
            <a:prstDash val="dash"/>
            <a:round/>
            <a:headEnd type="none" w="med" len="med"/>
            <a:tailEnd type="none" w="med" len="med"/>
          </a:ln>
          <a:effectLst/>
        </c:spPr>
        <c:txPr>
          <a:bodyPr rot="-60000000" vert="horz"/>
          <a:lstStyle/>
          <a:p>
            <a:pPr>
              <a:defRPr/>
            </a:pPr>
            <a:endParaRPr lang="en-US"/>
          </a:p>
        </c:txPr>
        <c:crossAx val="3"/>
        <c:crosses val="max"/>
        <c:crossBetween val="between"/>
      </c:valAx>
      <c:spPr>
        <a:noFill/>
        <a:ln w="25400">
          <a:noFill/>
        </a:ln>
      </c:spPr>
    </c:plotArea>
    <c:legend>
      <c:legendPos val="b"/>
      <c:legendEntry>
        <c:idx val="0"/>
        <c:delete val="1"/>
      </c:legendEntry>
      <c:layout>
        <c:manualLayout>
          <c:xMode val="edge"/>
          <c:yMode val="edge"/>
          <c:x val="0.17532240774471283"/>
          <c:y val="0.88775286479022641"/>
          <c:w val="0.29334771788448477"/>
          <c:h val="4.6166954814290111E-2"/>
        </c:manualLayout>
      </c:layout>
      <c:overlay val="0"/>
      <c:spPr>
        <a:noFill/>
        <a:ln w="25400">
          <a:noFill/>
        </a:ln>
      </c:spPr>
      <c:txPr>
        <a:bodyPr rot="0" vert="horz"/>
        <a:lstStyle/>
        <a:p>
          <a:pPr>
            <a:defRPr sz="1200"/>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50">
          <a:latin typeface="Bahnschrift" panose="020B0502040204020203"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43284253013626"/>
          <c:y val="0.14003665490089598"/>
          <c:w val="0.87323998256942015"/>
          <c:h val="0.72187867680333062"/>
        </c:manualLayout>
      </c:layout>
      <c:barChart>
        <c:barDir val="col"/>
        <c:grouping val="clustered"/>
        <c:varyColors val="0"/>
        <c:ser>
          <c:idx val="0"/>
          <c:order val="0"/>
          <c:tx>
            <c:strRef>
              <c:f>GeneralDataSummary!$B$96</c:f>
              <c:strCache>
                <c:ptCount val="1"/>
                <c:pt idx="0">
                  <c:v>Round 24</c:v>
                </c:pt>
              </c:strCache>
            </c:strRef>
          </c:tx>
          <c:spPr>
            <a:solidFill>
              <a:srgbClr val="92D050"/>
            </a:solidFill>
          </c:spPr>
          <c:invertIfNegative val="0"/>
          <c:dPt>
            <c:idx val="0"/>
            <c:invertIfNegative val="0"/>
            <c:bubble3D val="0"/>
            <c:spPr>
              <a:solidFill>
                <a:srgbClr val="00B0F0"/>
              </a:solidFill>
            </c:spPr>
            <c:extLst>
              <c:ext xmlns:c16="http://schemas.microsoft.com/office/drawing/2014/chart" uri="{C3380CC4-5D6E-409C-BE32-E72D297353CC}">
                <c16:uniqueId val="{00000000-C573-4D12-9898-9FC0122995CD}"/>
              </c:ext>
            </c:extLst>
          </c:dPt>
          <c:dPt>
            <c:idx val="1"/>
            <c:invertIfNegative val="0"/>
            <c:bubble3D val="0"/>
            <c:spPr>
              <a:solidFill>
                <a:srgbClr val="00B050"/>
              </a:solidFill>
            </c:spPr>
            <c:extLst>
              <c:ext xmlns:c16="http://schemas.microsoft.com/office/drawing/2014/chart" uri="{C3380CC4-5D6E-409C-BE32-E72D297353CC}">
                <c16:uniqueId val="{00000001-C573-4D12-9898-9FC0122995CD}"/>
              </c:ext>
            </c:extLst>
          </c:dPt>
          <c:dPt>
            <c:idx val="3"/>
            <c:invertIfNegative val="0"/>
            <c:bubble3D val="0"/>
            <c:spPr>
              <a:solidFill>
                <a:srgbClr val="FF0000"/>
              </a:solidFill>
            </c:spPr>
            <c:extLst>
              <c:ext xmlns:c16="http://schemas.microsoft.com/office/drawing/2014/chart" uri="{C3380CC4-5D6E-409C-BE32-E72D297353CC}">
                <c16:uniqueId val="{00000002-C573-4D12-9898-9FC0122995CD}"/>
              </c:ext>
            </c:extLst>
          </c:dPt>
          <c:dPt>
            <c:idx val="4"/>
            <c:invertIfNegative val="0"/>
            <c:bubble3D val="0"/>
            <c:spPr>
              <a:solidFill>
                <a:srgbClr val="FFC000"/>
              </a:solidFill>
            </c:spPr>
            <c:extLst>
              <c:ext xmlns:c16="http://schemas.microsoft.com/office/drawing/2014/chart" uri="{C3380CC4-5D6E-409C-BE32-E72D297353CC}">
                <c16:uniqueId val="{00000003-C573-4D12-9898-9FC0122995CD}"/>
              </c:ext>
            </c:extLst>
          </c:dPt>
          <c:dLbls>
            <c:spPr>
              <a:noFill/>
              <a:ln>
                <a:noFill/>
              </a:ln>
              <a:effectLst/>
            </c:spPr>
            <c:txPr>
              <a:bodyPr wrap="square" lIns="38100" tIns="19050" rIns="38100" bIns="19050" anchor="ctr">
                <a:spAutoFit/>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GeneralDataSummary!$C$88:$G$88</c:f>
              <c:strCache>
                <c:ptCount val="5"/>
                <c:pt idx="0">
                  <c:v>Enrollment</c:v>
                </c:pt>
                <c:pt idx="1">
                  <c:v>Response</c:v>
                </c:pt>
                <c:pt idx="2">
                  <c:v>Satisfactory</c:v>
                </c:pt>
                <c:pt idx="3">
                  <c:v>Incorrect Results</c:v>
                </c:pt>
                <c:pt idx="4">
                  <c:v>Wrong Algorithm</c:v>
                </c:pt>
              </c:strCache>
            </c:strRef>
          </c:cat>
          <c:val>
            <c:numRef>
              <c:f>GeneralDataSummary!$C$96:$G$96</c:f>
              <c:numCache>
                <c:formatCode>General</c:formatCode>
                <c:ptCount val="5"/>
                <c:pt idx="0">
                  <c:v>21535</c:v>
                </c:pt>
                <c:pt idx="1">
                  <c:v>15393</c:v>
                </c:pt>
                <c:pt idx="2">
                  <c:v>14320</c:v>
                </c:pt>
                <c:pt idx="3">
                  <c:v>884</c:v>
                </c:pt>
                <c:pt idx="4">
                  <c:v>256</c:v>
                </c:pt>
              </c:numCache>
            </c:numRef>
          </c:val>
          <c:extLst>
            <c:ext xmlns:c16="http://schemas.microsoft.com/office/drawing/2014/chart" uri="{C3380CC4-5D6E-409C-BE32-E72D297353CC}">
              <c16:uniqueId val="{00000004-C573-4D12-9898-9FC0122995CD}"/>
            </c:ext>
          </c:extLst>
        </c:ser>
        <c:dLbls>
          <c:showLegendKey val="0"/>
          <c:showVal val="0"/>
          <c:showCatName val="0"/>
          <c:showSerName val="0"/>
          <c:showPercent val="0"/>
          <c:showBubbleSize val="0"/>
        </c:dLbls>
        <c:gapWidth val="150"/>
        <c:axId val="281918080"/>
        <c:axId val="281923968"/>
      </c:barChart>
      <c:catAx>
        <c:axId val="281918080"/>
        <c:scaling>
          <c:orientation val="minMax"/>
        </c:scaling>
        <c:delete val="0"/>
        <c:axPos val="b"/>
        <c:numFmt formatCode="General" sourceLinked="1"/>
        <c:majorTickMark val="out"/>
        <c:minorTickMark val="none"/>
        <c:tickLblPos val="nextTo"/>
        <c:txPr>
          <a:bodyPr/>
          <a:lstStyle/>
          <a:p>
            <a:pPr>
              <a:defRPr sz="2000" b="1">
                <a:latin typeface="Aparajita" panose="02020603050405020304" pitchFamily="18" charset="0"/>
                <a:cs typeface="Aparajita" panose="02020603050405020304" pitchFamily="18" charset="0"/>
              </a:defRPr>
            </a:pPr>
            <a:endParaRPr lang="en-US"/>
          </a:p>
        </c:txPr>
        <c:crossAx val="281923968"/>
        <c:crosses val="autoZero"/>
        <c:auto val="1"/>
        <c:lblAlgn val="ctr"/>
        <c:lblOffset val="100"/>
        <c:noMultiLvlLbl val="0"/>
      </c:catAx>
      <c:valAx>
        <c:axId val="281923968"/>
        <c:scaling>
          <c:orientation val="minMax"/>
        </c:scaling>
        <c:delete val="0"/>
        <c:axPos val="l"/>
        <c:numFmt formatCode="General" sourceLinked="1"/>
        <c:majorTickMark val="out"/>
        <c:minorTickMark val="none"/>
        <c:tickLblPos val="nextTo"/>
        <c:txPr>
          <a:bodyPr/>
          <a:lstStyle/>
          <a:p>
            <a:pPr>
              <a:defRPr sz="1000"/>
            </a:pPr>
            <a:endParaRPr lang="en-US"/>
          </a:p>
        </c:txPr>
        <c:crossAx val="281918080"/>
        <c:crosses val="autoZero"/>
        <c:crossBetween val="between"/>
      </c:valAx>
    </c:plotArea>
    <c:plotVisOnly val="1"/>
    <c:dispBlanksAs val="gap"/>
    <c:showDLblsOverMax val="0"/>
  </c:chart>
  <c:txPr>
    <a:bodyPr/>
    <a:lstStyle/>
    <a:p>
      <a:pPr>
        <a:defRPr sz="14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975800583585615E-2"/>
          <c:y val="0.13461870433160533"/>
          <c:w val="0.89784260770765534"/>
          <c:h val="0.6707658720752474"/>
        </c:manualLayout>
      </c:layout>
      <c:barChart>
        <c:barDir val="col"/>
        <c:grouping val="clustered"/>
        <c:varyColors val="0"/>
        <c:ser>
          <c:idx val="0"/>
          <c:order val="0"/>
          <c:tx>
            <c:strRef>
              <c:f>TAcharts!$D$40</c:f>
              <c:strCache>
                <c:ptCount val="1"/>
                <c:pt idx="0">
                  <c:v>Testing to results submission</c:v>
                </c:pt>
              </c:strCache>
            </c:strRef>
          </c:tx>
          <c:spPr>
            <a:solidFill>
              <a:srgbClr val="0070C0"/>
            </a:solidFill>
          </c:spPr>
          <c:invertIfNegative val="0"/>
          <c:dLbls>
            <c:dLbl>
              <c:idx val="0"/>
              <c:layout>
                <c:manualLayout>
                  <c:x val="-7.5788389729212835E-3"/>
                  <c:y val="1.0074744153930138E-2"/>
                </c:manualLayout>
              </c:layout>
              <c:spPr/>
              <c:txPr>
                <a:bodyPr/>
                <a:lstStyle/>
                <a:p>
                  <a:pPr>
                    <a:defRPr sz="1400" b="1" i="0" u="none" strike="noStrike" baseline="0">
                      <a:solidFill>
                        <a:srgbClr val="000000"/>
                      </a:solidFill>
                      <a:latin typeface="Aparajita" panose="02020803070505020304" pitchFamily="18" charset="0"/>
                      <a:ea typeface="Calibri"/>
                      <a:cs typeface="Aparajita" panose="020208030705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47-48BF-A5B3-DBF37547A0B6}"/>
                </c:ext>
              </c:extLst>
            </c:dLbl>
            <c:dLbl>
              <c:idx val="1"/>
              <c:layout>
                <c:manualLayout>
                  <c:x val="-5.6387357199919947E-17"/>
                  <c:y val="9.2421064745631127E-3"/>
                </c:manualLayout>
              </c:layout>
              <c:spPr/>
              <c:txPr>
                <a:bodyPr/>
                <a:lstStyle/>
                <a:p>
                  <a:pPr>
                    <a:defRPr sz="1400" b="1" i="0" u="none" strike="noStrike" baseline="0">
                      <a:solidFill>
                        <a:srgbClr val="000000"/>
                      </a:solidFill>
                      <a:latin typeface="Aparajita" panose="02020803070505020304" pitchFamily="18" charset="0"/>
                      <a:ea typeface="Calibri"/>
                      <a:cs typeface="Aparajita" panose="020208030705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47-48BF-A5B3-DBF37547A0B6}"/>
                </c:ext>
              </c:extLst>
            </c:dLbl>
            <c:dLbl>
              <c:idx val="2"/>
              <c:layout>
                <c:manualLayout>
                  <c:x val="-1.537854779767692E-3"/>
                  <c:y val="6.3072626274077353E-3"/>
                </c:manualLayout>
              </c:layout>
              <c:spPr/>
              <c:txPr>
                <a:bodyPr/>
                <a:lstStyle/>
                <a:p>
                  <a:pPr>
                    <a:defRPr sz="1400" b="1" i="0" u="none" strike="noStrike" baseline="0">
                      <a:solidFill>
                        <a:srgbClr val="000000"/>
                      </a:solidFill>
                      <a:latin typeface="Aparajita" panose="02020803070505020304" pitchFamily="18" charset="0"/>
                      <a:ea typeface="Calibri"/>
                      <a:cs typeface="Aparajita" panose="020208030705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47-48BF-A5B3-DBF37547A0B6}"/>
                </c:ext>
              </c:extLst>
            </c:dLbl>
            <c:spPr>
              <a:noFill/>
              <a:ln>
                <a:noFill/>
              </a:ln>
              <a:effectLst/>
            </c:spPr>
            <c:txPr>
              <a:bodyPr wrap="square" lIns="38100" tIns="19050" rIns="38100" bIns="19050" anchor="ctr">
                <a:spAutoFit/>
              </a:bodyPr>
              <a:lstStyle/>
              <a:p>
                <a:pPr>
                  <a:defRPr sz="1400" b="1" i="0" u="none" strike="noStrike" baseline="0">
                    <a:solidFill>
                      <a:srgbClr val="000000"/>
                    </a:solidFill>
                    <a:latin typeface="Aparajita" panose="02020803070505020304" pitchFamily="18" charset="0"/>
                    <a:ea typeface="Calibri"/>
                    <a:cs typeface="Aparajita" panose="020208030705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TAcharts!$C$41:$C$45</c:f>
              <c:strCache>
                <c:ptCount val="5"/>
                <c:pt idx="0">
                  <c:v>Avarage Time(Round 16,17 &amp; 18)</c:v>
                </c:pt>
                <c:pt idx="1">
                  <c:v>Round 21</c:v>
                </c:pt>
                <c:pt idx="2">
                  <c:v>Round 22</c:v>
                </c:pt>
                <c:pt idx="3">
                  <c:v>Round 23</c:v>
                </c:pt>
                <c:pt idx="4">
                  <c:v>Round 24</c:v>
                </c:pt>
              </c:strCache>
            </c:strRef>
          </c:cat>
          <c:val>
            <c:numRef>
              <c:f>TAcharts!$D$41:$D$45</c:f>
              <c:numCache>
                <c:formatCode>0</c:formatCode>
                <c:ptCount val="5"/>
                <c:pt idx="0">
                  <c:v>28</c:v>
                </c:pt>
                <c:pt idx="1">
                  <c:v>10.4</c:v>
                </c:pt>
                <c:pt idx="2">
                  <c:v>10.199999999999999</c:v>
                </c:pt>
                <c:pt idx="3">
                  <c:v>25.8</c:v>
                </c:pt>
                <c:pt idx="4">
                  <c:v>66</c:v>
                </c:pt>
              </c:numCache>
            </c:numRef>
          </c:val>
          <c:extLst>
            <c:ext xmlns:c16="http://schemas.microsoft.com/office/drawing/2014/chart" uri="{C3380CC4-5D6E-409C-BE32-E72D297353CC}">
              <c16:uniqueId val="{00000003-F047-48BF-A5B3-DBF37547A0B6}"/>
            </c:ext>
          </c:extLst>
        </c:ser>
        <c:ser>
          <c:idx val="1"/>
          <c:order val="1"/>
          <c:tx>
            <c:strRef>
              <c:f>TAcharts!$E$40</c:f>
              <c:strCache>
                <c:ptCount val="1"/>
                <c:pt idx="0">
                  <c:v>From submission to feedback provision</c:v>
                </c:pt>
              </c:strCache>
            </c:strRef>
          </c:tx>
          <c:spPr>
            <a:solidFill>
              <a:srgbClr val="92D050"/>
            </a:solidFill>
          </c:spPr>
          <c:invertIfNegative val="0"/>
          <c:dLbls>
            <c:dLbl>
              <c:idx val="0"/>
              <c:layout>
                <c:manualLayout>
                  <c:x val="-3.1861444854525598E-3"/>
                  <c:y val="-1.0365673513275926E-2"/>
                </c:manualLayout>
              </c:layout>
              <c:spPr/>
              <c:txPr>
                <a:bodyPr/>
                <a:lstStyle/>
                <a:p>
                  <a:pPr>
                    <a:defRPr sz="1400" b="1" i="0" u="none" strike="noStrike" baseline="0">
                      <a:solidFill>
                        <a:srgbClr val="000000"/>
                      </a:solidFill>
                      <a:latin typeface="Aparajita" panose="02020803070505020304" pitchFamily="18" charset="0"/>
                      <a:ea typeface="Calibri"/>
                      <a:cs typeface="Aparajita" panose="020208030705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047-48BF-A5B3-DBF37547A0B6}"/>
                </c:ext>
              </c:extLst>
            </c:dLbl>
            <c:dLbl>
              <c:idx val="1"/>
              <c:layout>
                <c:manualLayout>
                  <c:x val="1.4905082270992534E-3"/>
                  <c:y val="-3.9755335923570816E-3"/>
                </c:manualLayout>
              </c:layout>
              <c:spPr/>
              <c:txPr>
                <a:bodyPr/>
                <a:lstStyle/>
                <a:p>
                  <a:pPr>
                    <a:defRPr sz="1400" b="1" i="0" u="none" strike="noStrike" baseline="0">
                      <a:solidFill>
                        <a:srgbClr val="000000"/>
                      </a:solidFill>
                      <a:latin typeface="Aparajita" panose="02020803070505020304" pitchFamily="18" charset="0"/>
                      <a:ea typeface="Calibri"/>
                      <a:cs typeface="Aparajita" panose="020208030705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047-48BF-A5B3-DBF37547A0B6}"/>
                </c:ext>
              </c:extLst>
            </c:dLbl>
            <c:dLbl>
              <c:idx val="2"/>
              <c:layout>
                <c:manualLayout>
                  <c:x val="2.8863233488616302E-3"/>
                  <c:y val="3.7885229119215195E-3"/>
                </c:manualLayout>
              </c:layout>
              <c:spPr/>
              <c:txPr>
                <a:bodyPr/>
                <a:lstStyle/>
                <a:p>
                  <a:pPr>
                    <a:defRPr sz="1400" b="1" i="0" u="none" strike="noStrike" baseline="0">
                      <a:solidFill>
                        <a:srgbClr val="000000"/>
                      </a:solidFill>
                      <a:latin typeface="Aparajita" panose="02020803070505020304" pitchFamily="18" charset="0"/>
                      <a:ea typeface="Calibri"/>
                      <a:cs typeface="Aparajita" panose="020208030705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047-48BF-A5B3-DBF37547A0B6}"/>
                </c:ext>
              </c:extLst>
            </c:dLbl>
            <c:spPr>
              <a:noFill/>
              <a:ln>
                <a:noFill/>
              </a:ln>
              <a:effectLst/>
            </c:spPr>
            <c:txPr>
              <a:bodyPr wrap="square" lIns="38100" tIns="19050" rIns="38100" bIns="19050" anchor="ctr">
                <a:spAutoFit/>
              </a:bodyPr>
              <a:lstStyle/>
              <a:p>
                <a:pPr>
                  <a:defRPr sz="1400" b="1" i="0" u="none" strike="noStrike" baseline="0">
                    <a:solidFill>
                      <a:srgbClr val="000000"/>
                    </a:solidFill>
                    <a:latin typeface="Aparajita" panose="02020803070505020304" pitchFamily="18" charset="0"/>
                    <a:ea typeface="Calibri"/>
                    <a:cs typeface="Aparajita" panose="020208030705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TAcharts!$C$41:$C$45</c:f>
              <c:strCache>
                <c:ptCount val="5"/>
                <c:pt idx="0">
                  <c:v>Avarage Time(Round 16,17 &amp; 18)</c:v>
                </c:pt>
                <c:pt idx="1">
                  <c:v>Round 21</c:v>
                </c:pt>
                <c:pt idx="2">
                  <c:v>Round 22</c:v>
                </c:pt>
                <c:pt idx="3">
                  <c:v>Round 23</c:v>
                </c:pt>
                <c:pt idx="4">
                  <c:v>Round 24</c:v>
                </c:pt>
              </c:strCache>
            </c:strRef>
          </c:cat>
          <c:val>
            <c:numRef>
              <c:f>TAcharts!$E$41:$E$45</c:f>
              <c:numCache>
                <c:formatCode>0</c:formatCode>
                <c:ptCount val="5"/>
                <c:pt idx="0">
                  <c:v>14</c:v>
                </c:pt>
                <c:pt idx="1">
                  <c:v>5.8</c:v>
                </c:pt>
                <c:pt idx="2">
                  <c:v>5.2</c:v>
                </c:pt>
                <c:pt idx="3">
                  <c:v>11</c:v>
                </c:pt>
                <c:pt idx="4">
                  <c:v>24</c:v>
                </c:pt>
              </c:numCache>
            </c:numRef>
          </c:val>
          <c:extLst>
            <c:ext xmlns:c16="http://schemas.microsoft.com/office/drawing/2014/chart" uri="{C3380CC4-5D6E-409C-BE32-E72D297353CC}">
              <c16:uniqueId val="{00000007-F047-48BF-A5B3-DBF37547A0B6}"/>
            </c:ext>
          </c:extLst>
        </c:ser>
        <c:dLbls>
          <c:showLegendKey val="0"/>
          <c:showVal val="0"/>
          <c:showCatName val="0"/>
          <c:showSerName val="0"/>
          <c:showPercent val="0"/>
          <c:showBubbleSize val="0"/>
        </c:dLbls>
        <c:gapWidth val="150"/>
        <c:axId val="488156319"/>
        <c:axId val="1"/>
      </c:barChart>
      <c:catAx>
        <c:axId val="488156319"/>
        <c:scaling>
          <c:orientation val="minMax"/>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ADLaM Display" panose="02010000000000000000" pitchFamily="2" charset="0"/>
                <a:ea typeface="ADLaM Display" panose="02010000000000000000" pitchFamily="2" charset="0"/>
                <a:cs typeface="ADLaM Display" panose="02010000000000000000" pitchFamily="2" charset="0"/>
              </a:defRPr>
            </a:pPr>
            <a:endParaRPr lang="en-US"/>
          </a:p>
        </c:txPr>
        <c:crossAx val="1"/>
        <c:crosses val="autoZero"/>
        <c:auto val="1"/>
        <c:lblAlgn val="ctr"/>
        <c:lblOffset val="100"/>
        <c:noMultiLvlLbl val="0"/>
      </c:catAx>
      <c:valAx>
        <c:axId val="1"/>
        <c:scaling>
          <c:orientation val="minMax"/>
          <c:max val="50"/>
        </c:scaling>
        <c:delete val="0"/>
        <c:axPos val="l"/>
        <c:title>
          <c:tx>
            <c:rich>
              <a:bodyPr/>
              <a:lstStyle/>
              <a:p>
                <a:pPr>
                  <a:defRPr sz="1600" b="1"/>
                </a:pPr>
                <a:r>
                  <a:rPr lang="en-US" sz="1600" b="1" dirty="0"/>
                  <a:t>Days</a:t>
                </a:r>
              </a:p>
            </c:rich>
          </c:tx>
          <c:overlay val="0"/>
        </c:title>
        <c:numFmt formatCode="0" sourceLinked="1"/>
        <c:majorTickMark val="out"/>
        <c:minorTickMark val="none"/>
        <c:tickLblPos val="nextTo"/>
        <c:txPr>
          <a:bodyPr rot="0" vert="horz"/>
          <a:lstStyle/>
          <a:p>
            <a:pPr>
              <a:defRPr sz="1000" b="1" i="0" u="none" strike="noStrike" baseline="0">
                <a:solidFill>
                  <a:srgbClr val="000000"/>
                </a:solidFill>
                <a:latin typeface="Calibri"/>
                <a:ea typeface="Calibri"/>
                <a:cs typeface="Calibri"/>
              </a:defRPr>
            </a:pPr>
            <a:endParaRPr lang="en-US"/>
          </a:p>
        </c:txPr>
        <c:crossAx val="488156319"/>
        <c:crosses val="autoZero"/>
        <c:crossBetween val="between"/>
      </c:valAx>
    </c:plotArea>
    <c:legend>
      <c:legendPos val="r"/>
      <c:layout>
        <c:manualLayout>
          <c:xMode val="edge"/>
          <c:yMode val="edge"/>
          <c:x val="0.25669629802027233"/>
          <c:y val="0.88362353268543048"/>
          <c:w val="0.72735469482240622"/>
          <c:h val="0.11637651551704668"/>
        </c:manualLayout>
      </c:layout>
      <c:overlay val="0"/>
      <c:txPr>
        <a:bodyPr/>
        <a:lstStyle/>
        <a:p>
          <a:pPr>
            <a:defRPr sz="1350" b="0" i="0" u="none" strike="noStrike" baseline="0">
              <a:solidFill>
                <a:srgbClr val="000000"/>
              </a:solidFill>
              <a:latin typeface="ADLaM Display" panose="02010000000000000000" pitchFamily="2" charset="0"/>
              <a:ea typeface="ADLaM Display" panose="02010000000000000000" pitchFamily="2" charset="0"/>
              <a:cs typeface="ADLaM Display" panose="02010000000000000000" pitchFamily="2" charset="0"/>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0.32978</cdr:x>
      <cdr:y>0.31732</cdr:y>
    </cdr:from>
    <cdr:to>
      <cdr:x>0.92614</cdr:x>
      <cdr:y>0.82608</cdr:y>
    </cdr:to>
    <cdr:grpSp>
      <cdr:nvGrpSpPr>
        <cdr:cNvPr id="8" name="Group 7">
          <a:extLst xmlns:a="http://schemas.openxmlformats.org/drawingml/2006/main">
            <a:ext uri="{FF2B5EF4-FFF2-40B4-BE49-F238E27FC236}">
              <a16:creationId xmlns:a16="http://schemas.microsoft.com/office/drawing/2014/main" id="{E023DF46-1D23-48A7-BAFE-82C155B64627}"/>
            </a:ext>
          </a:extLst>
        </cdr:cNvPr>
        <cdr:cNvGrpSpPr/>
      </cdr:nvGrpSpPr>
      <cdr:grpSpPr>
        <a:xfrm xmlns:a="http://schemas.openxmlformats.org/drawingml/2006/main">
          <a:off x="2919385" y="1736959"/>
          <a:ext cx="5279292" cy="2784870"/>
          <a:chOff x="2776284" y="1402409"/>
          <a:chExt cx="5020437" cy="2248534"/>
        </a:xfrm>
      </cdr:grpSpPr>
      <cdr:sp macro="" textlink="">
        <cdr:nvSpPr>
          <cdr:cNvPr id="2" name="TextBox 5"/>
          <cdr:cNvSpPr txBox="1"/>
        </cdr:nvSpPr>
        <cdr:spPr>
          <a:xfrm xmlns:a="http://schemas.openxmlformats.org/drawingml/2006/main">
            <a:off x="2776284" y="1402409"/>
            <a:ext cx="569387" cy="30777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400" b="1" dirty="0">
                <a:solidFill>
                  <a:srgbClr val="7030A0"/>
                </a:solidFill>
                <a:latin typeface="Aparajita" panose="02020603050405020304" pitchFamily="18" charset="0"/>
                <a:cs typeface="Aparajita" panose="02020603050405020304" pitchFamily="18" charset="0"/>
              </a:rPr>
              <a:t>(72%)</a:t>
            </a:r>
          </a:p>
        </cdr:txBody>
      </cdr:sp>
      <cdr:sp macro="" textlink="">
        <cdr:nvSpPr>
          <cdr:cNvPr id="3" name="TextBox 6"/>
          <cdr:cNvSpPr txBox="1"/>
        </cdr:nvSpPr>
        <cdr:spPr>
          <a:xfrm xmlns:a="http://schemas.openxmlformats.org/drawingml/2006/main">
            <a:off x="4326442" y="1562196"/>
            <a:ext cx="569344" cy="30778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400" b="1" dirty="0">
                <a:solidFill>
                  <a:srgbClr val="7030A0"/>
                </a:solidFill>
                <a:latin typeface="Aparajita" panose="02020603050405020304" pitchFamily="18" charset="0"/>
                <a:cs typeface="Aparajita" panose="02020603050405020304" pitchFamily="18" charset="0"/>
              </a:rPr>
              <a:t>(93%)</a:t>
            </a:r>
          </a:p>
        </cdr:txBody>
      </cdr:sp>
      <cdr:sp macro="" textlink="">
        <cdr:nvSpPr>
          <cdr:cNvPr id="4" name="TextBox 7"/>
          <cdr:cNvSpPr txBox="1"/>
        </cdr:nvSpPr>
        <cdr:spPr>
          <a:xfrm xmlns:a="http://schemas.openxmlformats.org/drawingml/2006/main">
            <a:off x="5817360" y="3278282"/>
            <a:ext cx="510078" cy="30778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400" b="1" dirty="0">
                <a:solidFill>
                  <a:srgbClr val="7030A0"/>
                </a:solidFill>
                <a:latin typeface="Aparajita" panose="02020603050405020304" pitchFamily="18" charset="0"/>
                <a:cs typeface="Aparajita" panose="02020603050405020304" pitchFamily="18" charset="0"/>
              </a:rPr>
              <a:t>5.7%</a:t>
            </a:r>
          </a:p>
        </cdr:txBody>
      </cdr:sp>
      <cdr:sp macro="" textlink="">
        <cdr:nvSpPr>
          <cdr:cNvPr id="5" name="TextBox 8"/>
          <cdr:cNvSpPr txBox="1"/>
        </cdr:nvSpPr>
        <cdr:spPr>
          <a:xfrm xmlns:a="http://schemas.openxmlformats.org/drawingml/2006/main">
            <a:off x="7286643" y="3343162"/>
            <a:ext cx="510078" cy="30778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400" b="1" dirty="0">
                <a:solidFill>
                  <a:srgbClr val="7030A0"/>
                </a:solidFill>
                <a:latin typeface="Aparajita" panose="02020603050405020304" pitchFamily="18" charset="0"/>
                <a:cs typeface="Aparajita" panose="02020603050405020304" pitchFamily="18" charset="0"/>
              </a:rPr>
              <a:t>1.7%</a:t>
            </a:r>
          </a:p>
        </cdr:txBody>
      </cdr:sp>
    </cdr:grpSp>
  </cdr:relSizeAnchor>
  <cdr:relSizeAnchor xmlns:cdr="http://schemas.openxmlformats.org/drawingml/2006/chartDrawing">
    <cdr:from>
      <cdr:x>0.54446</cdr:x>
      <cdr:y>0.09296</cdr:y>
    </cdr:from>
    <cdr:to>
      <cdr:x>0.65308</cdr:x>
      <cdr:y>0.29986</cdr:y>
    </cdr:to>
    <cdr:sp macro="" textlink="">
      <cdr:nvSpPr>
        <cdr:cNvPr id="6" name="TextBox 5">
          <a:extLst xmlns:a="http://schemas.openxmlformats.org/drawingml/2006/main">
            <a:ext uri="{FF2B5EF4-FFF2-40B4-BE49-F238E27FC236}">
              <a16:creationId xmlns:a16="http://schemas.microsoft.com/office/drawing/2014/main" id="{84260A7E-3521-4AE8-95C1-D43ADD92ECFA}"/>
            </a:ext>
          </a:extLst>
        </cdr:cNvPr>
        <cdr:cNvSpPr txBox="1"/>
      </cdr:nvSpPr>
      <cdr:spPr>
        <a:xfrm xmlns:a="http://schemas.openxmlformats.org/drawingml/2006/main">
          <a:off x="4583532" y="41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0.10773</cdr:x>
      <cdr:y>0</cdr:y>
    </cdr:from>
    <cdr:to>
      <cdr:x>0.61641</cdr:x>
      <cdr:y>0.15287</cdr:y>
    </cdr:to>
    <cdr:sp macro="" textlink="">
      <cdr:nvSpPr>
        <cdr:cNvPr id="7" name="TextBox 6">
          <a:extLst xmlns:a="http://schemas.openxmlformats.org/drawingml/2006/main">
            <a:ext uri="{FF2B5EF4-FFF2-40B4-BE49-F238E27FC236}">
              <a16:creationId xmlns:a16="http://schemas.microsoft.com/office/drawing/2014/main" id="{ED8E6D99-6F22-498E-AFE3-3BA2945EE5EE}"/>
            </a:ext>
          </a:extLst>
        </cdr:cNvPr>
        <cdr:cNvSpPr txBox="1"/>
      </cdr:nvSpPr>
      <cdr:spPr>
        <a:xfrm xmlns:a="http://schemas.openxmlformats.org/drawingml/2006/main">
          <a:off x="906940" y="-1655891"/>
          <a:ext cx="4282285" cy="718309"/>
        </a:xfrm>
        <a:prstGeom xmlns:a="http://schemas.openxmlformats.org/drawingml/2006/main" prst="rect">
          <a:avLst/>
        </a:prstGeom>
        <a:noFill xmlns:a="http://schemas.openxmlformats.org/drawingml/2006/main"/>
      </cdr:spPr>
      <cdr:txBody>
        <a:bodyPr xmlns:a="http://schemas.openxmlformats.org/drawingml/2006/main" vertOverflow="clip" wrap="none" rtlCol="0"/>
        <a:lstStyle xmlns:a="http://schemas.openxmlformats.org/drawingml/2006/main"/>
        <a:p xmlns:a="http://schemas.openxmlformats.org/drawingml/2006/main">
          <a:r>
            <a:rPr lang="en-US" sz="1600" b="1" dirty="0"/>
            <a:t>Participation was low due to RTKs shortage </a:t>
          </a:r>
        </a:p>
        <a:p xmlns:a="http://schemas.openxmlformats.org/drawingml/2006/main">
          <a:r>
            <a:rPr lang="en-US" sz="1600" b="1" dirty="0"/>
            <a:t>Available </a:t>
          </a:r>
          <a:r>
            <a:rPr lang="en-US" sz="1600" b="1" dirty="0">
              <a:solidFill>
                <a:schemeClr val="tx1"/>
              </a:solidFill>
            </a:rPr>
            <a:t>kits were </a:t>
          </a:r>
          <a:r>
            <a:rPr lang="en-US" sz="1600" b="1" dirty="0"/>
            <a:t>prioritized for testing</a:t>
          </a:r>
        </a:p>
      </cdr:txBody>
    </cdr:sp>
  </cdr:relSizeAnchor>
</c:userShapes>
</file>

<file path=ppt/drawings/drawing2.xml><?xml version="1.0" encoding="utf-8"?>
<c:userShapes xmlns:c="http://schemas.openxmlformats.org/drawingml/2006/chart">
  <cdr:relSizeAnchor xmlns:cdr="http://schemas.openxmlformats.org/drawingml/2006/chartDrawing">
    <cdr:from>
      <cdr:x>0.58887</cdr:x>
      <cdr:y>0</cdr:y>
    </cdr:from>
    <cdr:to>
      <cdr:x>1</cdr:x>
      <cdr:y>0.12556</cdr:y>
    </cdr:to>
    <cdr:sp macro="" textlink="">
      <cdr:nvSpPr>
        <cdr:cNvPr id="5" name="TextBox 5">
          <a:extLst xmlns:a="http://schemas.openxmlformats.org/drawingml/2006/main">
            <a:ext uri="{FF2B5EF4-FFF2-40B4-BE49-F238E27FC236}">
              <a16:creationId xmlns:a16="http://schemas.microsoft.com/office/drawing/2014/main" id="{1464D13C-28CD-4DB5-85ED-1363D65352ED}"/>
            </a:ext>
          </a:extLst>
        </cdr:cNvPr>
        <cdr:cNvSpPr txBox="1"/>
      </cdr:nvSpPr>
      <cdr:spPr>
        <a:xfrm xmlns:a="http://schemas.openxmlformats.org/drawingml/2006/main">
          <a:off x="4863028" y="0"/>
          <a:ext cx="3395229" cy="58477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600" b="0" dirty="0">
              <a:solidFill>
                <a:srgbClr val="7030A0"/>
              </a:solidFill>
              <a:latin typeface="ADLaM Display" panose="02010000000000000000" pitchFamily="2" charset="0"/>
              <a:ea typeface="ADLaM Display" panose="02010000000000000000" pitchFamily="2" charset="0"/>
              <a:cs typeface="ADLaM Display" panose="02010000000000000000" pitchFamily="2" charset="0"/>
            </a:rPr>
            <a:t>TAT when there</a:t>
          </a:r>
          <a:r>
            <a:rPr lang="en-US" sz="1600" b="0" baseline="0" dirty="0">
              <a:solidFill>
                <a:srgbClr val="7030A0"/>
              </a:solidFill>
              <a:latin typeface="ADLaM Display" panose="02010000000000000000" pitchFamily="2" charset="0"/>
              <a:ea typeface="ADLaM Display" panose="02010000000000000000" pitchFamily="2" charset="0"/>
              <a:cs typeface="ADLaM Display" panose="02010000000000000000" pitchFamily="2" charset="0"/>
            </a:rPr>
            <a:t> are insufficient RTKs in the facilities</a:t>
          </a:r>
          <a:endParaRPr lang="en-US" sz="1600" b="0" dirty="0">
            <a:solidFill>
              <a:srgbClr val="7030A0"/>
            </a:solidFill>
            <a:latin typeface="ADLaM Display" panose="02010000000000000000" pitchFamily="2" charset="0"/>
            <a:ea typeface="ADLaM Display" panose="02010000000000000000" pitchFamily="2" charset="0"/>
            <a:cs typeface="ADLaM Display" panose="02010000000000000000" pitchFamily="2"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8066" name="Google Shape;3;n">
            <a:extLst>
              <a:ext uri="{FF2B5EF4-FFF2-40B4-BE49-F238E27FC236}">
                <a16:creationId xmlns:a16="http://schemas.microsoft.com/office/drawing/2014/main" id="{3BFBA9C0-90B4-4D17-80DE-6D24A7D32A1B}"/>
              </a:ext>
            </a:extLst>
          </p:cNvPr>
          <p:cNvSpPr txBox="1">
            <a:spLocks noGrp="1"/>
          </p:cNvSpPr>
          <p:nvPr>
            <p:ph type="hdr" idx="2"/>
          </p:nvPr>
        </p:nvSpPr>
        <p:spPr bwMode="auto">
          <a:xfrm>
            <a:off x="0" y="0"/>
            <a:ext cx="2971800" cy="457200"/>
          </a:xfrm>
          <a:prstGeom prst="rect">
            <a:avLst/>
          </a:prstGeom>
          <a:noFill/>
          <a:ln w="9525">
            <a:noFill/>
            <a:miter lim="800000"/>
            <a:headEnd/>
            <a:tailEnd/>
          </a:ln>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itchFamily="34" charset="0"/>
              <a:buNone/>
              <a:defRPr/>
            </a:lvl1pPr>
          </a:lstStyle>
          <a:p>
            <a:pPr>
              <a:defRPr/>
            </a:pPr>
            <a:endParaRPr lang="en-US"/>
          </a:p>
        </p:txBody>
      </p:sp>
      <p:sp>
        <p:nvSpPr>
          <p:cNvPr id="88067" name="Google Shape;4;n">
            <a:extLst>
              <a:ext uri="{FF2B5EF4-FFF2-40B4-BE49-F238E27FC236}">
                <a16:creationId xmlns:a16="http://schemas.microsoft.com/office/drawing/2014/main" id="{B6919587-60BE-411A-B79E-596BEF07A5AD}"/>
              </a:ext>
            </a:extLst>
          </p:cNvPr>
          <p:cNvSpPr txBox="1">
            <a:spLocks noGrp="1"/>
          </p:cNvSpPr>
          <p:nvPr>
            <p:ph type="dt" idx="10"/>
          </p:nvPr>
        </p:nvSpPr>
        <p:spPr bwMode="auto">
          <a:xfrm>
            <a:off x="3884613" y="0"/>
            <a:ext cx="2971800" cy="457200"/>
          </a:xfrm>
          <a:prstGeom prst="rect">
            <a:avLst/>
          </a:prstGeom>
          <a:noFill/>
          <a:ln w="9525">
            <a:noFill/>
            <a:miter lim="800000"/>
            <a:headEnd/>
            <a:tailEnd/>
          </a:ln>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itchFamily="34" charset="0"/>
              <a:buNone/>
              <a:defRPr/>
            </a:lvl1pPr>
          </a:lstStyle>
          <a:p>
            <a:pPr>
              <a:defRPr/>
            </a:pPr>
            <a:endParaRPr lang="en-US"/>
          </a:p>
        </p:txBody>
      </p:sp>
      <p:sp>
        <p:nvSpPr>
          <p:cNvPr id="8196" name="Google Shape;5;n">
            <a:extLst>
              <a:ext uri="{FF2B5EF4-FFF2-40B4-BE49-F238E27FC236}">
                <a16:creationId xmlns:a16="http://schemas.microsoft.com/office/drawing/2014/main" id="{6A2F9734-ED3C-486F-90A1-BE42A2E2ED17}"/>
              </a:ext>
            </a:extLst>
          </p:cNvPr>
          <p:cNvSpPr>
            <a:spLocks noGrp="1" noRot="1" noChangeAspect="1"/>
          </p:cNvSpPr>
          <p:nvPr>
            <p:ph type="sldImg" idx="3"/>
          </p:nvPr>
        </p:nvSpPr>
        <p:spPr bwMode="auto">
          <a:xfrm>
            <a:off x="1143000" y="685800"/>
            <a:ext cx="4572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8197" name="Google Shape;6;n">
            <a:extLst>
              <a:ext uri="{FF2B5EF4-FFF2-40B4-BE49-F238E27FC236}">
                <a16:creationId xmlns:a16="http://schemas.microsoft.com/office/drawing/2014/main" id="{E3FB34A1-CFF8-496B-9F49-90A17C50DE69}"/>
              </a:ext>
            </a:extLst>
          </p:cNvPr>
          <p:cNvSpPr txBox="1">
            <a:spLocks noGrp="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88070" name="Google Shape;7;n">
            <a:extLst>
              <a:ext uri="{FF2B5EF4-FFF2-40B4-BE49-F238E27FC236}">
                <a16:creationId xmlns:a16="http://schemas.microsoft.com/office/drawing/2014/main" id="{7EC79123-C387-41C9-88A2-BC8C860BDEE9}"/>
              </a:ext>
            </a:extLst>
          </p:cNvPr>
          <p:cNvSpPr txBox="1">
            <a:spLocks noGrp="1"/>
          </p:cNvSpPr>
          <p:nvPr>
            <p:ph type="ftr" idx="11"/>
          </p:nvPr>
        </p:nvSpPr>
        <p:spPr bwMode="auto">
          <a:xfrm>
            <a:off x="0" y="8685213"/>
            <a:ext cx="2971800" cy="457200"/>
          </a:xfrm>
          <a:prstGeom prst="rect">
            <a:avLst/>
          </a:prstGeom>
          <a:noFill/>
          <a:ln w="9525">
            <a:noFill/>
            <a:miter lim="800000"/>
            <a:headEnd/>
            <a:tailEnd/>
          </a:ln>
        </p:spPr>
        <p:txBody>
          <a:bodyPr vert="horz" wrap="square" lIns="91425" tIns="45700" rIns="91425" bIns="45700" numCol="1" anchor="b" anchorCtr="0" compatLnSpc="1">
            <a:prstTxWarp prst="textNoShape">
              <a:avLst/>
            </a:prstTxWarp>
          </a:bodyPr>
          <a:lstStyle>
            <a:lvl1pPr eaLnBrk="1" hangingPunct="1">
              <a:buClr>
                <a:srgbClr val="000000"/>
              </a:buClr>
              <a:buSzPts val="1400"/>
              <a:buFont typeface="Arial" pitchFamily="34" charset="0"/>
              <a:buNone/>
              <a:defRPr/>
            </a:lvl1pPr>
          </a:lstStyle>
          <a:p>
            <a:pPr>
              <a:defRPr/>
            </a:pPr>
            <a:endParaRPr lang="en-US"/>
          </a:p>
        </p:txBody>
      </p:sp>
      <p:sp>
        <p:nvSpPr>
          <p:cNvPr id="88071" name="Google Shape;8;n">
            <a:extLst>
              <a:ext uri="{FF2B5EF4-FFF2-40B4-BE49-F238E27FC236}">
                <a16:creationId xmlns:a16="http://schemas.microsoft.com/office/drawing/2014/main" id="{3A24243F-3416-48D9-827D-C46A674B5492}"/>
              </a:ext>
            </a:extLst>
          </p:cNvPr>
          <p:cNvSpPr txBox="1">
            <a:spLocks noGrp="1"/>
          </p:cNvSpPr>
          <p:nvPr>
            <p:ph type="sldNum" idx="12"/>
          </p:nvPr>
        </p:nvSpPr>
        <p:spPr bwMode="auto">
          <a:xfrm>
            <a:off x="3884613" y="8685213"/>
            <a:ext cx="2971800" cy="457200"/>
          </a:xfrm>
          <a:prstGeom prst="rect">
            <a:avLst/>
          </a:prstGeom>
          <a:noFill/>
          <a:ln w="9525">
            <a:noFill/>
            <a:miter lim="800000"/>
            <a:headEnd/>
            <a:tailEnd/>
          </a:ln>
        </p:spPr>
        <p:txBody>
          <a:bodyPr vert="horz" wrap="square" lIns="91425" tIns="45700" rIns="91425" bIns="45700" numCol="1" anchor="b" anchorCtr="0" compatLnSpc="1">
            <a:prstTxWarp prst="textNoShape">
              <a:avLst/>
            </a:prstTxWarp>
          </a:bodyPr>
          <a:lstStyle>
            <a:lvl1pPr algn="r" eaLnBrk="1" hangingPunct="1">
              <a:buClr>
                <a:srgbClr val="000000"/>
              </a:buClr>
              <a:buSzPts val="1200"/>
              <a:buFont typeface="Calibri" panose="020F0502020204030204" pitchFamily="34" charset="0"/>
              <a:buNone/>
              <a:defRPr sz="1200" smtClean="0">
                <a:latin typeface="Calibri" panose="020F0502020204030204" pitchFamily="34" charset="0"/>
                <a:cs typeface="Calibri" panose="020F0502020204030204" pitchFamily="34" charset="0"/>
                <a:sym typeface="Calibri" panose="020F0502020204030204" pitchFamily="34" charset="0"/>
              </a:defRPr>
            </a:lvl1pPr>
          </a:lstStyle>
          <a:p>
            <a:pPr>
              <a:defRPr/>
            </a:pPr>
            <a:fld id="{5AF53082-3626-4FD6-AA4F-301D85A11CC5}"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173;p7:notes">
            <a:extLst>
              <a:ext uri="{FF2B5EF4-FFF2-40B4-BE49-F238E27FC236}">
                <a16:creationId xmlns:a16="http://schemas.microsoft.com/office/drawing/2014/main" id="{E53ED052-B155-47F3-AB3A-461E545E385D}"/>
              </a:ext>
            </a:extLst>
          </p:cNvPr>
          <p:cNvSpPr txBox="1">
            <a:spLocks noGrp="1"/>
          </p:cNvSpPr>
          <p:nvPr>
            <p:ph type="body" idx="1"/>
          </p:nvPr>
        </p:nvSpPr>
        <p:spPr/>
        <p:txBody>
          <a:bodyPr/>
          <a:lstStyle/>
          <a:p>
            <a:pPr marL="0" indent="0" eaLnBrk="1" hangingPunct="1">
              <a:buSzPts val="1400"/>
            </a:pPr>
            <a:endParaRPr lang="en-US" altLang="en-US" sz="1800">
              <a:latin typeface="Arial" panose="020B0604020202020204" pitchFamily="34" charset="0"/>
              <a:cs typeface="Arial" panose="020B0604020202020204" pitchFamily="34" charset="0"/>
            </a:endParaRPr>
          </a:p>
        </p:txBody>
      </p:sp>
      <p:sp>
        <p:nvSpPr>
          <p:cNvPr id="21507" name="Google Shape;174;p7:notes">
            <a:extLst>
              <a:ext uri="{FF2B5EF4-FFF2-40B4-BE49-F238E27FC236}">
                <a16:creationId xmlns:a16="http://schemas.microsoft.com/office/drawing/2014/main" id="{16AB0EBE-431F-462F-BD32-334D4CC6BD8A}"/>
              </a:ext>
            </a:extLst>
          </p:cNvPr>
          <p:cNvSpPr>
            <a:spLocks noGrp="1" noRot="1" noChangeAspect="1" noTextEdit="1"/>
          </p:cNvSpPr>
          <p:nvPr>
            <p:ph type="sldImg" idx="2"/>
          </p:nvPr>
        </p:nvSpPr>
        <p:spPr>
          <a:ln>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Google Shape;341;p23:notes">
            <a:extLst>
              <a:ext uri="{FF2B5EF4-FFF2-40B4-BE49-F238E27FC236}">
                <a16:creationId xmlns:a16="http://schemas.microsoft.com/office/drawing/2014/main" id="{5BAA5071-09CD-4E4F-9609-ACBECF258CB5}"/>
              </a:ext>
            </a:extLst>
          </p:cNvPr>
          <p:cNvSpPr txBox="1">
            <a:spLocks noGrp="1"/>
          </p:cNvSpPr>
          <p:nvPr>
            <p:ph type="body" idx="1"/>
          </p:nvPr>
        </p:nvSpPr>
        <p:spPr/>
        <p:txBody>
          <a:bodyPr/>
          <a:lstStyle/>
          <a:p>
            <a:pPr marL="0" indent="0" eaLnBrk="1" hangingPunct="1">
              <a:buSzPts val="1400"/>
            </a:pPr>
            <a:r>
              <a:rPr lang="en-US" altLang="en-US" sz="1800" dirty="0">
                <a:latin typeface="Arial" panose="020B0604020202020204" pitchFamily="34" charset="0"/>
                <a:cs typeface="Arial" panose="020B0604020202020204" pitchFamily="34" charset="0"/>
              </a:rPr>
              <a:t>Testing in PMTCT setting generally done by nurses. High workloads could be a reason for incorrect results. </a:t>
            </a:r>
          </a:p>
          <a:p>
            <a:pPr marL="0" indent="0" eaLnBrk="1" hangingPunct="1">
              <a:buSzPts val="1400"/>
            </a:pPr>
            <a:r>
              <a:rPr lang="en-US" altLang="en-US" sz="1800" dirty="0">
                <a:latin typeface="Arial" panose="020B0604020202020204" pitchFamily="34" charset="0"/>
                <a:cs typeface="Arial" panose="020B0604020202020204" pitchFamily="34" charset="0"/>
              </a:rPr>
              <a:t>Implications of incorrect results may result in transmission of HIV to unborn babies</a:t>
            </a:r>
          </a:p>
        </p:txBody>
      </p:sp>
      <p:sp>
        <p:nvSpPr>
          <p:cNvPr id="49155" name="Google Shape;342;p23:notes">
            <a:extLst>
              <a:ext uri="{FF2B5EF4-FFF2-40B4-BE49-F238E27FC236}">
                <a16:creationId xmlns:a16="http://schemas.microsoft.com/office/drawing/2014/main" id="{E92540A5-0735-485D-B064-E949AA3F47F0}"/>
              </a:ext>
            </a:extLst>
          </p:cNvPr>
          <p:cNvSpPr>
            <a:spLocks noGrp="1" noRot="1" noChangeAspect="1" noTextEdit="1"/>
          </p:cNvSpPr>
          <p:nvPr>
            <p:ph type="sldImg" idx="2"/>
          </p:nvPr>
        </p:nvSpPr>
        <p:spPr>
          <a:ln>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Google Shape;361;p25:notes">
            <a:extLst>
              <a:ext uri="{FF2B5EF4-FFF2-40B4-BE49-F238E27FC236}">
                <a16:creationId xmlns:a16="http://schemas.microsoft.com/office/drawing/2014/main" id="{A96B0317-4FD6-43E1-8512-D0060CDAA524}"/>
              </a:ext>
            </a:extLst>
          </p:cNvPr>
          <p:cNvSpPr>
            <a:spLocks noGrp="1" noRot="1" noChangeAspect="1" noTextEdit="1"/>
          </p:cNvSpPr>
          <p:nvPr>
            <p:ph type="sldImg" idx="2"/>
          </p:nvPr>
        </p:nvSpPr>
        <p:spPr>
          <a:ln>
            <a:noFill/>
          </a:ln>
          <a:extLst>
            <a:ext uri="{91240B29-F687-4F45-9708-019B960494DF}">
              <a14:hiddenLine xmlns:a14="http://schemas.microsoft.com/office/drawing/2010/main" w="12700">
                <a:solidFill>
                  <a:srgbClr val="000000"/>
                </a:solidFill>
                <a:miter lim="800000"/>
                <a:headEnd/>
                <a:tailEnd/>
              </a14:hiddenLine>
            </a:ext>
          </a:extLst>
        </p:spPr>
      </p:sp>
      <p:sp>
        <p:nvSpPr>
          <p:cNvPr id="53251" name="Google Shape;362;p25:notes">
            <a:extLst>
              <a:ext uri="{FF2B5EF4-FFF2-40B4-BE49-F238E27FC236}">
                <a16:creationId xmlns:a16="http://schemas.microsoft.com/office/drawing/2014/main" id="{17FB7A4A-1274-4522-8866-6E38EB8A4A7B}"/>
              </a:ext>
            </a:extLst>
          </p:cNvPr>
          <p:cNvSpPr txBox="1">
            <a:spLocks noGrp="1"/>
          </p:cNvSpPr>
          <p:nvPr>
            <p:ph type="body" idx="1"/>
          </p:nvPr>
        </p:nvSpPr>
        <p:spPr/>
        <p:txBody>
          <a:bodyPr/>
          <a:lstStyle/>
          <a:p>
            <a:pPr marL="0" indent="0" eaLnBrk="1" hangingPunct="1">
              <a:buSzPts val="1400"/>
            </a:pPr>
            <a:r>
              <a:rPr lang="en-US" altLang="en-US" sz="1800" dirty="0">
                <a:latin typeface="Arial" panose="020B0604020202020204" pitchFamily="34" charset="0"/>
                <a:cs typeface="Arial" panose="020B0604020202020204" pitchFamily="34" charset="0"/>
              </a:rPr>
              <a:t>2023 data</a:t>
            </a:r>
          </a:p>
        </p:txBody>
      </p:sp>
      <p:sp>
        <p:nvSpPr>
          <p:cNvPr id="53252" name="Google Shape;363;p25:notes">
            <a:extLst>
              <a:ext uri="{FF2B5EF4-FFF2-40B4-BE49-F238E27FC236}">
                <a16:creationId xmlns:a16="http://schemas.microsoft.com/office/drawing/2014/main" id="{7FAB3245-7F34-41A5-9921-62250DEE20CC}"/>
              </a:ext>
            </a:extLst>
          </p:cNvPr>
          <p:cNvSpPr txBox="1">
            <a:spLocks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68" rIns="93162" bIns="46568"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fld id="{9766561D-914A-422D-A48F-A8A40C7759A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t>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sz="1400" dirty="0">
                <a:latin typeface="Calibri" panose="020F0502020204030204" pitchFamily="34" charset="0"/>
              </a:rPr>
              <a:t>Sensitivity - </a:t>
            </a:r>
            <a:r>
              <a:rPr lang="en-US" b="0" i="0" dirty="0">
                <a:solidFill>
                  <a:srgbClr val="323130"/>
                </a:solidFill>
                <a:effectLst/>
                <a:latin typeface="Segoe UI" panose="020B0502040204020203" pitchFamily="34" charset="0"/>
              </a:rPr>
              <a:t>measures the ability of an antibody test to correctly identify individuals who have the condition (true positives). It is calculated as the proportion of true positive results among all individuals who actually have the condition. A higher sensitivity indicates a lower chance of false-negative results. In this case, the sensitivity of the screening test was lower resulting in a number of false negatives. This could also indicate the quality of the sample provided for PT</a:t>
            </a:r>
            <a:endParaRPr lang="en-US" dirty="0"/>
          </a:p>
          <a:p>
            <a:pPr marL="457200" marR="0" lvl="0" indent="-22860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sz="1400" dirty="0">
                <a:latin typeface="Calibri" panose="020F0502020204030204" pitchFamily="34" charset="0"/>
              </a:rPr>
              <a:t>Specificity - </a:t>
            </a:r>
            <a:r>
              <a:rPr lang="en-US" b="0" i="0" dirty="0">
                <a:solidFill>
                  <a:srgbClr val="323130"/>
                </a:solidFill>
                <a:effectLst/>
                <a:latin typeface="Segoe UI" panose="020B0502040204020203" pitchFamily="34" charset="0"/>
              </a:rPr>
              <a:t>measures the ability of an antibody test to correctly identify individuals who do not have the condition (true negatives). It is calculated as the proportion of true negative results among all individuals who do not have the condition. A higher specificity indicates a lower chance of false-positive results.</a:t>
            </a:r>
            <a:endParaRPr lang="en-US" dirty="0"/>
          </a:p>
          <a:p>
            <a:endParaRPr lang="en-US" dirty="0"/>
          </a:p>
        </p:txBody>
      </p:sp>
      <p:sp>
        <p:nvSpPr>
          <p:cNvPr id="4" name="Slide Number Placeholder 3"/>
          <p:cNvSpPr>
            <a:spLocks noGrp="1"/>
          </p:cNvSpPr>
          <p:nvPr>
            <p:ph type="sldNum" idx="12"/>
          </p:nvPr>
        </p:nvSpPr>
        <p:spPr/>
        <p:txBody>
          <a:bodyPr/>
          <a:lstStyle/>
          <a:p>
            <a:pPr>
              <a:defRPr/>
            </a:pPr>
            <a:fld id="{5AF53082-3626-4FD6-AA4F-301D85A11CC5}" type="slidenum">
              <a:rPr lang="en-US" altLang="en-US" smtClean="0"/>
              <a:pPr>
                <a:defRPr/>
              </a:pPr>
              <a:t>13</a:t>
            </a:fld>
            <a:endParaRPr lang="en-US" altLang="en-US"/>
          </a:p>
        </p:txBody>
      </p:sp>
    </p:spTree>
    <p:extLst>
      <p:ext uri="{BB962C8B-B14F-4D97-AF65-F5344CB8AC3E}">
        <p14:creationId xmlns:p14="http://schemas.microsoft.com/office/powerpoint/2010/main" val="3630582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fld id="{5AF53082-3626-4FD6-AA4F-301D85A11CC5}" type="slidenum">
              <a:rPr lang="en-US" altLang="en-US" smtClean="0"/>
              <a:pPr>
                <a:defRPr/>
              </a:pPr>
              <a:t>15</a:t>
            </a:fld>
            <a:endParaRPr lang="en-US" altLang="en-US"/>
          </a:p>
        </p:txBody>
      </p:sp>
    </p:spTree>
    <p:extLst>
      <p:ext uri="{BB962C8B-B14F-4D97-AF65-F5344CB8AC3E}">
        <p14:creationId xmlns:p14="http://schemas.microsoft.com/office/powerpoint/2010/main" val="2643401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Google Shape;405;p30:notes">
            <a:extLst>
              <a:ext uri="{FF2B5EF4-FFF2-40B4-BE49-F238E27FC236}">
                <a16:creationId xmlns:a16="http://schemas.microsoft.com/office/drawing/2014/main" id="{B706A111-513C-4EB5-954A-46F1219E4506}"/>
              </a:ext>
            </a:extLst>
          </p:cNvPr>
          <p:cNvSpPr txBox="1">
            <a:spLocks noGrp="1"/>
          </p:cNvSpPr>
          <p:nvPr>
            <p:ph type="body" idx="1"/>
          </p:nvPr>
        </p:nvSpPr>
        <p:spPr/>
        <p:txBody>
          <a:bodyPr/>
          <a:lstStyle/>
          <a:p>
            <a:pPr marL="0" indent="0" eaLnBrk="1" hangingPunct="1">
              <a:buSzPts val="1400"/>
            </a:pPr>
            <a:endParaRPr lang="en-US" altLang="en-US" sz="1800">
              <a:latin typeface="Arial" panose="020B0604020202020204" pitchFamily="34" charset="0"/>
              <a:cs typeface="Arial" panose="020B0604020202020204" pitchFamily="34" charset="0"/>
            </a:endParaRPr>
          </a:p>
        </p:txBody>
      </p:sp>
      <p:sp>
        <p:nvSpPr>
          <p:cNvPr id="65539" name="Google Shape;406;p30:notes">
            <a:extLst>
              <a:ext uri="{FF2B5EF4-FFF2-40B4-BE49-F238E27FC236}">
                <a16:creationId xmlns:a16="http://schemas.microsoft.com/office/drawing/2014/main" id="{3EDE5049-2E54-4C7D-B3A9-8A3D93E0F4A5}"/>
              </a:ext>
            </a:extLst>
          </p:cNvPr>
          <p:cNvSpPr>
            <a:spLocks noGrp="1" noRot="1" noChangeAspect="1" noTextEdit="1"/>
          </p:cNvSpPr>
          <p:nvPr>
            <p:ph type="sldImg" idx="2"/>
          </p:nvPr>
        </p:nvSpPr>
        <p:spPr>
          <a:ln>
            <a:noFill/>
          </a:ln>
          <a:extLst>
            <a:ext uri="{91240B29-F687-4F45-9708-019B960494DF}">
              <a14:hiddenLine xmlns:a14="http://schemas.microsoft.com/office/drawing/2010/main" w="12700">
                <a:solidFill>
                  <a:srgbClr val="000000"/>
                </a:solidFill>
                <a:miter lim="800000"/>
                <a:headEnd/>
                <a:tailEnd/>
              </a14:hiddenLine>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Google Shape;180;p8:notes">
            <a:extLst>
              <a:ext uri="{FF2B5EF4-FFF2-40B4-BE49-F238E27FC236}">
                <a16:creationId xmlns:a16="http://schemas.microsoft.com/office/drawing/2014/main" id="{1DD97A0A-C29A-4803-A1B0-003149336490}"/>
              </a:ext>
            </a:extLst>
          </p:cNvPr>
          <p:cNvSpPr txBox="1">
            <a:spLocks noGrp="1"/>
          </p:cNvSpPr>
          <p:nvPr>
            <p:ph type="body" idx="1"/>
          </p:nvPr>
        </p:nvSpPr>
        <p:spPr/>
        <p:txBody>
          <a:bodyPr/>
          <a:lstStyle/>
          <a:p>
            <a:pPr marL="0" indent="0" eaLnBrk="1" hangingPunct="1">
              <a:buSzPts val="1400"/>
            </a:pPr>
            <a:endParaRPr lang="en-US" altLang="en-US" sz="1800">
              <a:latin typeface="Arial" panose="020B0604020202020204" pitchFamily="34" charset="0"/>
              <a:cs typeface="Arial" panose="020B0604020202020204" pitchFamily="34" charset="0"/>
            </a:endParaRPr>
          </a:p>
        </p:txBody>
      </p:sp>
      <p:sp>
        <p:nvSpPr>
          <p:cNvPr id="23555" name="Google Shape;181;p8:notes">
            <a:extLst>
              <a:ext uri="{FF2B5EF4-FFF2-40B4-BE49-F238E27FC236}">
                <a16:creationId xmlns:a16="http://schemas.microsoft.com/office/drawing/2014/main" id="{41E2DC00-0ABA-44EC-A824-A26EA353E1F3}"/>
              </a:ext>
            </a:extLst>
          </p:cNvPr>
          <p:cNvSpPr>
            <a:spLocks noGrp="1" noRot="1" noChangeAspect="1" noTextEdit="1"/>
          </p:cNvSpPr>
          <p:nvPr>
            <p:ph type="sldImg" idx="2"/>
          </p:nvPr>
        </p:nvSpPr>
        <p:spPr>
          <a:ln>
            <a:noFill/>
          </a:ln>
          <a:extLst>
            <a:ext uri="{91240B29-F687-4F45-9708-019B960494DF}">
              <a14:hiddenLine xmlns:a14="http://schemas.microsoft.com/office/drawing/2010/main" w="12700">
                <a:solidFill>
                  <a:srgbClr val="000000"/>
                </a:solidFill>
                <a:miter lim="800000"/>
                <a:headEnd/>
                <a:tailEnd/>
              </a14:hiddenLine>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Google Shape;209;p11:notes">
            <a:extLst>
              <a:ext uri="{FF2B5EF4-FFF2-40B4-BE49-F238E27FC236}">
                <a16:creationId xmlns:a16="http://schemas.microsoft.com/office/drawing/2014/main" id="{574398F0-1B68-45BD-B8E7-3281447F9200}"/>
              </a:ext>
            </a:extLst>
          </p:cNvPr>
          <p:cNvSpPr txBox="1">
            <a:spLocks noGrp="1"/>
          </p:cNvSpPr>
          <p:nvPr>
            <p:ph type="body" idx="1"/>
          </p:nvPr>
        </p:nvSpPr>
        <p:spPr/>
        <p:txBody>
          <a:bodyPr/>
          <a:lstStyle/>
          <a:p>
            <a:pPr marL="0" indent="0" eaLnBrk="1" hangingPunct="1">
              <a:buSzPts val="1400"/>
            </a:pPr>
            <a:endParaRPr lang="en-US" altLang="en-US" sz="1800">
              <a:latin typeface="Arial" panose="020B0604020202020204" pitchFamily="34" charset="0"/>
              <a:cs typeface="Arial" panose="020B0604020202020204" pitchFamily="34" charset="0"/>
            </a:endParaRPr>
          </a:p>
        </p:txBody>
      </p:sp>
      <p:sp>
        <p:nvSpPr>
          <p:cNvPr id="27651" name="Google Shape;210;p11:notes">
            <a:extLst>
              <a:ext uri="{FF2B5EF4-FFF2-40B4-BE49-F238E27FC236}">
                <a16:creationId xmlns:a16="http://schemas.microsoft.com/office/drawing/2014/main" id="{6DB8911F-45D3-4AD8-B196-48C171588E5E}"/>
              </a:ext>
            </a:extLst>
          </p:cNvPr>
          <p:cNvSpPr>
            <a:spLocks noGrp="1" noRot="1" noChangeAspect="1" noTextEdit="1"/>
          </p:cNvSpPr>
          <p:nvPr>
            <p:ph type="sldImg" idx="2"/>
          </p:nvPr>
        </p:nvSpPr>
        <p:spPr>
          <a:ln>
            <a:noFill/>
          </a:ln>
          <a:extLst>
            <a:ext uri="{91240B29-F687-4F45-9708-019B960494DF}">
              <a14:hiddenLine xmlns:a14="http://schemas.microsoft.com/office/drawing/2010/main" w="12700">
                <a:solidFill>
                  <a:srgbClr val="000000"/>
                </a:solidFill>
                <a:miter lim="800000"/>
                <a:headEnd/>
                <a:tailEnd/>
              </a14:hiddenLine>
            </a:ext>
          </a:extLs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locally in collaboration with Strathmore University</a:t>
            </a:r>
          </a:p>
        </p:txBody>
      </p:sp>
      <p:sp>
        <p:nvSpPr>
          <p:cNvPr id="4" name="Slide Number Placeholder 3"/>
          <p:cNvSpPr>
            <a:spLocks noGrp="1"/>
          </p:cNvSpPr>
          <p:nvPr>
            <p:ph type="sldNum" idx="12"/>
          </p:nvPr>
        </p:nvSpPr>
        <p:spPr/>
        <p:txBody>
          <a:bodyPr/>
          <a:lstStyle/>
          <a:p>
            <a:pPr>
              <a:defRPr/>
            </a:pPr>
            <a:fld id="{5AF53082-3626-4FD6-AA4F-301D85A11CC5}" type="slidenum">
              <a:rPr lang="en-US" altLang="en-US" smtClean="0"/>
              <a:pPr>
                <a:defRPr/>
              </a:pPr>
              <a:t>5</a:t>
            </a:fld>
            <a:endParaRPr lang="en-US" altLang="en-US"/>
          </a:p>
        </p:txBody>
      </p:sp>
    </p:spTree>
    <p:extLst>
      <p:ext uri="{BB962C8B-B14F-4D97-AF65-F5344CB8AC3E}">
        <p14:creationId xmlns:p14="http://schemas.microsoft.com/office/powerpoint/2010/main" val="4022068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locally in collaboration with Strathmore University</a:t>
            </a:r>
          </a:p>
        </p:txBody>
      </p:sp>
      <p:sp>
        <p:nvSpPr>
          <p:cNvPr id="4" name="Slide Number Placeholder 3"/>
          <p:cNvSpPr>
            <a:spLocks noGrp="1"/>
          </p:cNvSpPr>
          <p:nvPr>
            <p:ph type="sldNum" idx="12"/>
          </p:nvPr>
        </p:nvSpPr>
        <p:spPr/>
        <p:txBody>
          <a:bodyPr/>
          <a:lstStyle/>
          <a:p>
            <a:pPr>
              <a:defRPr/>
            </a:pPr>
            <a:fld id="{5AF53082-3626-4FD6-AA4F-301D85A11CC5}" type="slidenum">
              <a:rPr lang="en-US" altLang="en-US" smtClean="0"/>
              <a:pPr>
                <a:defRPr/>
              </a:pPr>
              <a:t>6</a:t>
            </a:fld>
            <a:endParaRPr lang="en-US" altLang="en-US"/>
          </a:p>
        </p:txBody>
      </p:sp>
    </p:spTree>
    <p:extLst>
      <p:ext uri="{BB962C8B-B14F-4D97-AF65-F5344CB8AC3E}">
        <p14:creationId xmlns:p14="http://schemas.microsoft.com/office/powerpoint/2010/main" val="75147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 of the scheme is based that the system is accessibility by multiple stakeholders to register ,verify new and active participants , download reports.</a:t>
            </a:r>
          </a:p>
        </p:txBody>
      </p:sp>
      <p:sp>
        <p:nvSpPr>
          <p:cNvPr id="4" name="Slide Number Placeholder 3"/>
          <p:cNvSpPr>
            <a:spLocks noGrp="1"/>
          </p:cNvSpPr>
          <p:nvPr>
            <p:ph type="sldNum" idx="12"/>
          </p:nvPr>
        </p:nvSpPr>
        <p:spPr/>
        <p:txBody>
          <a:bodyPr/>
          <a:lstStyle/>
          <a:p>
            <a:pPr>
              <a:defRPr/>
            </a:pPr>
            <a:fld id="{5AF53082-3626-4FD6-AA4F-301D85A11CC5}" type="slidenum">
              <a:rPr lang="en-US" altLang="en-US" smtClean="0"/>
              <a:pPr>
                <a:defRPr/>
              </a:pPr>
              <a:t>7</a:t>
            </a:fld>
            <a:endParaRPr lang="en-US" altLang="en-US"/>
          </a:p>
        </p:txBody>
      </p:sp>
    </p:spTree>
    <p:extLst>
      <p:ext uri="{BB962C8B-B14F-4D97-AF65-F5344CB8AC3E}">
        <p14:creationId xmlns:p14="http://schemas.microsoft.com/office/powerpoint/2010/main" val="2795051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5AF53082-3626-4FD6-AA4F-301D85A11CC5}" type="slidenum">
              <a:rPr lang="en-US" altLang="en-US" smtClean="0"/>
              <a:pPr>
                <a:defRPr/>
              </a:pPr>
              <a:t>8</a:t>
            </a:fld>
            <a:endParaRPr lang="en-US" altLang="en-US"/>
          </a:p>
        </p:txBody>
      </p:sp>
    </p:spTree>
    <p:extLst>
      <p:ext uri="{BB962C8B-B14F-4D97-AF65-F5344CB8AC3E}">
        <p14:creationId xmlns:p14="http://schemas.microsoft.com/office/powerpoint/2010/main" val="1821757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Helps in targeting counties with low participation rates</a:t>
            </a:r>
          </a:p>
          <a:p>
            <a:pPr marL="457200" marR="0" lvl="0" indent="-22860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sz="1800" dirty="0">
                <a:effectLst/>
                <a:latin typeface="Segoe UI" panose="020B0502040204020203" pitchFamily="34" charset="0"/>
              </a:rPr>
              <a:t>Explain why  differed responses and low participation rates and any interventions to remedy. – Numbers participating and hence response largely based on number of testes per county. Low participation rates due to:</a:t>
            </a:r>
          </a:p>
          <a:p>
            <a:pPr marL="457200" marR="0" lvl="0" indent="-22860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sz="1800" dirty="0">
                <a:effectLst/>
                <a:latin typeface="Segoe UI" panose="020B0502040204020203" pitchFamily="34" charset="0"/>
              </a:rPr>
              <a:t>-RTK stockouts</a:t>
            </a:r>
          </a:p>
          <a:p>
            <a:pPr marL="457200" marR="0" lvl="0" indent="-22860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sz="1800" dirty="0">
                <a:effectLst/>
                <a:latin typeface="Segoe UI" panose="020B0502040204020203" pitchFamily="34" charset="0"/>
              </a:rPr>
              <a:t>-Lack of support from county/IPs in accessing PT panels </a:t>
            </a:r>
          </a:p>
          <a:p>
            <a:pPr marL="457200" marR="0" lvl="0" indent="-22860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sz="1800" dirty="0">
                <a:effectLst/>
                <a:latin typeface="Segoe UI" panose="020B0502040204020203" pitchFamily="34" charset="0"/>
              </a:rPr>
              <a:t>-HCW strikes</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idx="12"/>
          </p:nvPr>
        </p:nvSpPr>
        <p:spPr/>
        <p:txBody>
          <a:bodyPr/>
          <a:lstStyle/>
          <a:p>
            <a:pPr>
              <a:defRPr/>
            </a:pPr>
            <a:fld id="{5AF53082-3626-4FD6-AA4F-301D85A11CC5}" type="slidenum">
              <a:rPr lang="en-US" altLang="en-US" smtClean="0"/>
              <a:pPr>
                <a:defRPr/>
              </a:pPr>
              <a:t>9</a:t>
            </a:fld>
            <a:endParaRPr lang="en-US" altLang="en-US"/>
          </a:p>
        </p:txBody>
      </p:sp>
    </p:spTree>
    <p:extLst>
      <p:ext uri="{BB962C8B-B14F-4D97-AF65-F5344CB8AC3E}">
        <p14:creationId xmlns:p14="http://schemas.microsoft.com/office/powerpoint/2010/main" val="2471599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Google Shape;320;p20:notes">
            <a:extLst>
              <a:ext uri="{FF2B5EF4-FFF2-40B4-BE49-F238E27FC236}">
                <a16:creationId xmlns:a16="http://schemas.microsoft.com/office/drawing/2014/main" id="{F40FE5B8-0477-4EBC-84CA-B16AA54BA116}"/>
              </a:ext>
            </a:extLst>
          </p:cNvPr>
          <p:cNvSpPr txBox="1">
            <a:spLocks noGrp="1"/>
          </p:cNvSpPr>
          <p:nvPr>
            <p:ph type="body" idx="1"/>
          </p:nvPr>
        </p:nvSpPr>
        <p:spPr/>
        <p:txBody>
          <a:bodyPr/>
          <a:lstStyle/>
          <a:p>
            <a:pPr marL="0" indent="0" eaLnBrk="1" hangingPunct="1">
              <a:buSzPts val="1400"/>
            </a:pPr>
            <a:r>
              <a:rPr lang="en-US" altLang="en-US" sz="1800" dirty="0">
                <a:latin typeface="Arial" panose="020B0604020202020204" pitchFamily="34" charset="0"/>
                <a:cs typeface="Arial" panose="020B0604020202020204" pitchFamily="34" charset="0"/>
              </a:rPr>
              <a:t>It took some time for supply chain to be streamlined after COVID.</a:t>
            </a:r>
          </a:p>
          <a:p>
            <a:pPr marL="0" indent="0" eaLnBrk="1" hangingPunct="1">
              <a:buSzPts val="1400"/>
            </a:pPr>
            <a:r>
              <a:rPr lang="en-US" altLang="en-US" sz="1800" dirty="0">
                <a:latin typeface="Arial" panose="020B0604020202020204" pitchFamily="34" charset="0"/>
                <a:cs typeface="Arial" panose="020B0604020202020204" pitchFamily="34" charset="0"/>
              </a:rPr>
              <a:t>Moving forward, the PT programs works closer with the supply chain team to ensure commodity availability before a PT cycle is sent out. </a:t>
            </a:r>
          </a:p>
        </p:txBody>
      </p:sp>
      <p:sp>
        <p:nvSpPr>
          <p:cNvPr id="57347" name="Google Shape;321;p20:notes">
            <a:extLst>
              <a:ext uri="{FF2B5EF4-FFF2-40B4-BE49-F238E27FC236}">
                <a16:creationId xmlns:a16="http://schemas.microsoft.com/office/drawing/2014/main" id="{B7646613-6715-4D8F-8338-FF9C12F4E96A}"/>
              </a:ext>
            </a:extLst>
          </p:cNvPr>
          <p:cNvSpPr>
            <a:spLocks noGrp="1" noRot="1" noChangeAspect="1" noTextEdit="1"/>
          </p:cNvSpPr>
          <p:nvPr>
            <p:ph type="sldImg" idx="2"/>
          </p:nvPr>
        </p:nvSpPr>
        <p:spPr>
          <a:ln>
            <a:noFill/>
          </a:ln>
          <a:extLst>
            <a:ext uri="{91240B29-F687-4F45-9708-019B960494DF}">
              <a14:hiddenLine xmlns:a14="http://schemas.microsoft.com/office/drawing/2010/main" w="12700">
                <a:solidFill>
                  <a:srgbClr val="000000"/>
                </a:solidFill>
                <a:miter lim="800000"/>
                <a:headEnd/>
                <a:tailEnd/>
              </a14:hiddenLine>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5"/>
        <p:cNvGrpSpPr/>
        <p:nvPr/>
      </p:nvGrpSpPr>
      <p:grpSpPr>
        <a:xfrm>
          <a:off x="0" y="0"/>
          <a:ext cx="0" cy="0"/>
          <a:chOff x="0" y="0"/>
          <a:chExt cx="0" cy="0"/>
        </a:xfrm>
      </p:grpSpPr>
      <p:sp>
        <p:nvSpPr>
          <p:cNvPr id="66" name="Google Shape;66;p79"/>
          <p:cNvSpPr txBox="1">
            <a:spLocks noGrp="1"/>
          </p:cNvSpPr>
          <p:nvPr>
            <p:ph type="subTitle" idx="1"/>
          </p:nvPr>
        </p:nvSpPr>
        <p:spPr>
          <a:xfrm>
            <a:off x="7010400" y="2052960"/>
            <a:ext cx="1981200" cy="1828800"/>
          </a:xfrm>
          <a:prstGeom prst="rect">
            <a:avLst/>
          </a:prstGeom>
          <a:noFill/>
          <a:ln>
            <a:noFill/>
          </a:ln>
        </p:spPr>
        <p:txBody>
          <a:bodyPr spcFirstLastPara="1" anchor="ctr">
            <a:normAutofit/>
          </a:bodyPr>
          <a:lstStyle>
            <a:lvl1pPr lvl="0" algn="l">
              <a:spcBef>
                <a:spcPts val="285"/>
              </a:spcBef>
              <a:spcAft>
                <a:spcPts val="0"/>
              </a:spcAft>
              <a:buSzPts val="1900"/>
              <a:buNone/>
              <a:defRPr sz="1425">
                <a:solidFill>
                  <a:srgbClr val="FFFFFF"/>
                </a:solidFill>
              </a:defRPr>
            </a:lvl1pPr>
            <a:lvl2pPr lvl="1" algn="ctr">
              <a:spcBef>
                <a:spcPts val="360"/>
              </a:spcBef>
              <a:spcAft>
                <a:spcPts val="0"/>
              </a:spcAft>
              <a:buSzPts val="2400"/>
              <a:buNone/>
              <a:defRPr>
                <a:solidFill>
                  <a:srgbClr val="888888"/>
                </a:solidFill>
              </a:defRPr>
            </a:lvl2pPr>
            <a:lvl3pPr lvl="2" algn="ctr">
              <a:spcBef>
                <a:spcPts val="300"/>
              </a:spcBef>
              <a:spcAft>
                <a:spcPts val="0"/>
              </a:spcAft>
              <a:buSzPts val="2000"/>
              <a:buNone/>
              <a:defRPr>
                <a:solidFill>
                  <a:srgbClr val="888888"/>
                </a:solidFill>
              </a:defRPr>
            </a:lvl3pPr>
            <a:lvl4pPr lvl="3" algn="ctr">
              <a:spcBef>
                <a:spcPts val="300"/>
              </a:spcBef>
              <a:spcAft>
                <a:spcPts val="0"/>
              </a:spcAft>
              <a:buSzPts val="2000"/>
              <a:buNone/>
              <a:defRPr>
                <a:solidFill>
                  <a:srgbClr val="888888"/>
                </a:solidFill>
              </a:defRPr>
            </a:lvl4pPr>
            <a:lvl5pPr lvl="4" algn="ctr">
              <a:spcBef>
                <a:spcPts val="240"/>
              </a:spcBef>
              <a:spcAft>
                <a:spcPts val="0"/>
              </a:spcAft>
              <a:buSzPts val="1600"/>
              <a:buNone/>
              <a:defRPr>
                <a:solidFill>
                  <a:srgbClr val="888888"/>
                </a:solidFill>
              </a:defRPr>
            </a:lvl5pPr>
            <a:lvl6pPr lvl="5" algn="ctr">
              <a:spcBef>
                <a:spcPts val="180"/>
              </a:spcBef>
              <a:spcAft>
                <a:spcPts val="0"/>
              </a:spcAft>
              <a:buSzPts val="1200"/>
              <a:buNone/>
              <a:defRPr>
                <a:solidFill>
                  <a:srgbClr val="888888"/>
                </a:solidFill>
              </a:defRPr>
            </a:lvl6pPr>
            <a:lvl7pPr lvl="6" algn="ctr">
              <a:spcBef>
                <a:spcPts val="180"/>
              </a:spcBef>
              <a:spcAft>
                <a:spcPts val="0"/>
              </a:spcAft>
              <a:buSzPts val="1200"/>
              <a:buNone/>
              <a:defRPr>
                <a:solidFill>
                  <a:srgbClr val="888888"/>
                </a:solidFill>
              </a:defRPr>
            </a:lvl7pPr>
            <a:lvl8pPr lvl="7" algn="ctr">
              <a:spcBef>
                <a:spcPts val="180"/>
              </a:spcBef>
              <a:spcAft>
                <a:spcPts val="0"/>
              </a:spcAft>
              <a:buSzPts val="1200"/>
              <a:buNone/>
              <a:defRPr>
                <a:solidFill>
                  <a:srgbClr val="888888"/>
                </a:solidFill>
              </a:defRPr>
            </a:lvl8pPr>
            <a:lvl9pPr lvl="8" algn="ctr">
              <a:spcBef>
                <a:spcPts val="180"/>
              </a:spcBef>
              <a:spcAft>
                <a:spcPts val="0"/>
              </a:spcAft>
              <a:buSzPts val="1200"/>
              <a:buNone/>
              <a:defRPr>
                <a:solidFill>
                  <a:srgbClr val="888888"/>
                </a:solidFill>
              </a:defRPr>
            </a:lvl9pPr>
          </a:lstStyle>
          <a:p>
            <a:endParaRPr/>
          </a:p>
        </p:txBody>
      </p:sp>
      <p:sp>
        <p:nvSpPr>
          <p:cNvPr id="67" name="Google Shape;67;p79"/>
          <p:cNvSpPr txBox="1">
            <a:spLocks noGrp="1"/>
          </p:cNvSpPr>
          <p:nvPr>
            <p:ph type="title"/>
          </p:nvPr>
        </p:nvSpPr>
        <p:spPr>
          <a:xfrm>
            <a:off x="457200" y="2052960"/>
            <a:ext cx="6324600" cy="1828800"/>
          </a:xfrm>
          <a:prstGeom prst="rect">
            <a:avLst/>
          </a:prstGeom>
          <a:noFill/>
          <a:ln>
            <a:noFill/>
          </a:ln>
        </p:spPr>
        <p:txBody>
          <a:bodyPr spcFirstLastPara="1">
            <a:noAutofit/>
          </a:bodyPr>
          <a:lstStyle>
            <a:lvl1pPr lvl="0" algn="r">
              <a:spcBef>
                <a:spcPts val="0"/>
              </a:spcBef>
              <a:spcAft>
                <a:spcPts val="0"/>
              </a:spcAft>
              <a:buSzPts val="1400"/>
              <a:buNone/>
              <a:defRPr sz="315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 name="Google Shape;62;p78">
            <a:extLst>
              <a:ext uri="{FF2B5EF4-FFF2-40B4-BE49-F238E27FC236}">
                <a16:creationId xmlns:a16="http://schemas.microsoft.com/office/drawing/2014/main" id="{8C538589-7ABE-4FFB-A5B3-09E7CCD48B4C}"/>
              </a:ext>
            </a:extLst>
          </p:cNvPr>
          <p:cNvSpPr txBox="1">
            <a:spLocks noGrp="1"/>
          </p:cNvSpPr>
          <p:nvPr>
            <p:ph type="dt" idx="11"/>
          </p:nvPr>
        </p:nvSpPr>
        <p:spPr>
          <a:ln/>
        </p:spPr>
        <p:txBody>
          <a:bodyPr/>
          <a:lstStyle>
            <a:lvl1pPr>
              <a:defRPr/>
            </a:lvl1pPr>
          </a:lstStyle>
          <a:p>
            <a:pPr>
              <a:defRPr/>
            </a:pPr>
            <a:endParaRPr lang="en-US"/>
          </a:p>
        </p:txBody>
      </p:sp>
      <p:sp>
        <p:nvSpPr>
          <p:cNvPr id="5" name="Google Shape;63;p78">
            <a:extLst>
              <a:ext uri="{FF2B5EF4-FFF2-40B4-BE49-F238E27FC236}">
                <a16:creationId xmlns:a16="http://schemas.microsoft.com/office/drawing/2014/main" id="{E920FDB3-C07D-4342-BC94-020A8DEEEDFC}"/>
              </a:ext>
            </a:extLst>
          </p:cNvPr>
          <p:cNvSpPr txBox="1">
            <a:spLocks noGrp="1"/>
          </p:cNvSpPr>
          <p:nvPr>
            <p:ph type="sldNum" idx="13"/>
          </p:nvPr>
        </p:nvSpPr>
        <p:spPr>
          <a:ln/>
        </p:spPr>
        <p:txBody>
          <a:bodyPr/>
          <a:lstStyle>
            <a:lvl1pPr>
              <a:defRPr/>
            </a:lvl1pPr>
          </a:lstStyle>
          <a:p>
            <a:pPr>
              <a:defRPr/>
            </a:pPr>
            <a:fld id="{73DCA6F9-A71C-4383-9707-6FA59A30DF23}" type="slidenum">
              <a:rPr lang="en-US" altLang="en-US"/>
              <a:pPr>
                <a:defRPr/>
              </a:pPr>
              <a:t>‹#›</a:t>
            </a:fld>
            <a:endParaRPr lang="en-US" altLang="en-US"/>
          </a:p>
        </p:txBody>
      </p:sp>
      <p:sp>
        <p:nvSpPr>
          <p:cNvPr id="6" name="Google Shape;64;p78">
            <a:extLst>
              <a:ext uri="{FF2B5EF4-FFF2-40B4-BE49-F238E27FC236}">
                <a16:creationId xmlns:a16="http://schemas.microsoft.com/office/drawing/2014/main" id="{B75534C5-9F40-4C72-A08B-E9C46F54DE24}"/>
              </a:ext>
            </a:extLst>
          </p:cNvPr>
          <p:cNvSpPr txBox="1">
            <a:spLocks noGrp="1"/>
          </p:cNvSpPr>
          <p:nvPr>
            <p:ph type="ftr" idx="14"/>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3908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9FF7B9-168E-4527-AFB1-F9B58BFDC5A1}"/>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Rectangle 5">
            <a:extLst>
              <a:ext uri="{FF2B5EF4-FFF2-40B4-BE49-F238E27FC236}">
                <a16:creationId xmlns:a16="http://schemas.microsoft.com/office/drawing/2014/main" id="{0CCA41AE-F8C5-4A42-ABDC-2F026A990066}"/>
              </a:ext>
            </a:extLst>
          </p:cNvPr>
          <p:cNvSpPr/>
          <p:nvPr/>
        </p:nvSpPr>
        <p:spPr>
          <a:xfrm>
            <a:off x="7010400" y="150815"/>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useBgFill="1">
        <p:nvSpPr>
          <p:cNvPr id="7" name="Rectangle 6">
            <a:extLst>
              <a:ext uri="{FF2B5EF4-FFF2-40B4-BE49-F238E27FC236}">
                <a16:creationId xmlns:a16="http://schemas.microsoft.com/office/drawing/2014/main" id="{6E8E9C6C-BA97-4108-A5F3-46A7997A475F}"/>
              </a:ext>
            </a:extLst>
          </p:cNvPr>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3" name="Content Placeholder 2"/>
          <p:cNvSpPr>
            <a:spLocks noGrp="1"/>
          </p:cNvSpPr>
          <p:nvPr>
            <p:ph idx="1"/>
          </p:nvPr>
        </p:nvSpPr>
        <p:spPr>
          <a:xfrm>
            <a:off x="609600" y="304802"/>
            <a:ext cx="58674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1500" spc="113" baseline="0"/>
            </a:lvl1pPr>
          </a:lstStyle>
          <a:p>
            <a:r>
              <a:rPr lang="en-US"/>
              <a:t>Click to edit Master title style</a:t>
            </a:r>
          </a:p>
        </p:txBody>
      </p:sp>
      <p:sp>
        <p:nvSpPr>
          <p:cNvPr id="8" name="Date Placeholder 4">
            <a:extLst>
              <a:ext uri="{FF2B5EF4-FFF2-40B4-BE49-F238E27FC236}">
                <a16:creationId xmlns:a16="http://schemas.microsoft.com/office/drawing/2014/main" id="{ECCDCA67-624A-4B8D-A904-F9DCD370DF83}"/>
              </a:ext>
            </a:extLst>
          </p:cNvPr>
          <p:cNvSpPr>
            <a:spLocks noGrp="1"/>
          </p:cNvSpPr>
          <p:nvPr>
            <p:ph type="dt" sz="half" idx="10"/>
          </p:nvPr>
        </p:nvSpPr>
        <p:spPr>
          <a:xfrm>
            <a:off x="371475" y="6356350"/>
            <a:ext cx="2133600" cy="274638"/>
          </a:xfrm>
          <a:prstGeom prst="rect">
            <a:avLst/>
          </a:prstGeom>
        </p:spPr>
        <p:txBody>
          <a:bodyPr/>
          <a:lstStyle>
            <a:lvl1pPr>
              <a:defRPr/>
            </a:lvl1pPr>
          </a:lstStyle>
          <a:p>
            <a:pPr>
              <a:defRPr/>
            </a:pPr>
            <a:fld id="{5706E532-DB08-44B5-9720-6FFB7475DE14}" type="datetime1">
              <a:rPr lang="en-US"/>
              <a:pPr>
                <a:defRPr/>
              </a:pPr>
              <a:t>6/5/2024</a:t>
            </a:fld>
            <a:endParaRPr lang="en-US"/>
          </a:p>
        </p:txBody>
      </p:sp>
      <p:sp>
        <p:nvSpPr>
          <p:cNvPr id="9" name="Footer Placeholder 5">
            <a:extLst>
              <a:ext uri="{FF2B5EF4-FFF2-40B4-BE49-F238E27FC236}">
                <a16:creationId xmlns:a16="http://schemas.microsoft.com/office/drawing/2014/main" id="{03FA9FCF-610F-459B-A403-7EC5ACFB6910}"/>
              </a:ext>
            </a:extLst>
          </p:cNvPr>
          <p:cNvSpPr>
            <a:spLocks noGrp="1"/>
          </p:cNvSpPr>
          <p:nvPr>
            <p:ph type="ftr" sz="quarter" idx="11"/>
          </p:nvPr>
        </p:nvSpPr>
        <p:spPr>
          <a:xfrm>
            <a:off x="3048000" y="6356350"/>
            <a:ext cx="3352800" cy="274638"/>
          </a:xfrm>
          <a:prstGeom prst="rect">
            <a:avLst/>
          </a:prstGeom>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B45DDF6-CF58-4655-9151-462F847C4466}"/>
              </a:ext>
            </a:extLst>
          </p:cNvPr>
          <p:cNvSpPr>
            <a:spLocks noGrp="1"/>
          </p:cNvSpPr>
          <p:nvPr>
            <p:ph type="sldNum" sz="quarter" idx="12"/>
          </p:nvPr>
        </p:nvSpPr>
        <p:spPr/>
        <p:txBody>
          <a:bodyPr/>
          <a:lstStyle>
            <a:lvl1pPr>
              <a:defRPr>
                <a:solidFill>
                  <a:srgbClr val="FFFFFF"/>
                </a:solidFill>
              </a:defRPr>
            </a:lvl1pPr>
          </a:lstStyle>
          <a:p>
            <a:pPr>
              <a:defRPr/>
            </a:pPr>
            <a:fld id="{E8A20964-9C75-4158-9CE1-36FA1A466C6D}" type="slidenum">
              <a:rPr lang="en-US" altLang="en-US"/>
              <a:pPr>
                <a:defRPr/>
              </a:pPr>
              <a:t>‹#›</a:t>
            </a:fld>
            <a:endParaRPr lang="en-US" altLang="en-US"/>
          </a:p>
        </p:txBody>
      </p:sp>
    </p:spTree>
    <p:extLst>
      <p:ext uri="{BB962C8B-B14F-4D97-AF65-F5344CB8AC3E}">
        <p14:creationId xmlns:p14="http://schemas.microsoft.com/office/powerpoint/2010/main" val="323716320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51FF55-1250-4E97-B8A0-A3FE835148EB}"/>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useBgFill="1">
        <p:nvSpPr>
          <p:cNvPr id="6" name="Rectangle 5">
            <a:extLst>
              <a:ext uri="{FF2B5EF4-FFF2-40B4-BE49-F238E27FC236}">
                <a16:creationId xmlns:a16="http://schemas.microsoft.com/office/drawing/2014/main" id="{10348AD8-6042-4DBC-B80A-C2308A9FCA29}"/>
              </a:ext>
            </a:extLst>
          </p:cNvPr>
          <p:cNvSpPr/>
          <p:nvPr/>
        </p:nvSpPr>
        <p:spPr>
          <a:xfrm>
            <a:off x="7010400" y="150815"/>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7" name="Picture 2">
            <a:extLst>
              <a:ext uri="{FF2B5EF4-FFF2-40B4-BE49-F238E27FC236}">
                <a16:creationId xmlns:a16="http://schemas.microsoft.com/office/drawing/2014/main" id="{F6369CEA-30BE-4C63-9ECB-33BA02D9A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0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152400"/>
            <a:ext cx="6705600" cy="6553200"/>
          </a:xfrm>
        </p:spPr>
        <p:txBody>
          <a:bodyPr anchor="ct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1500" spc="113" baseline="0">
                <a:solidFill>
                  <a:schemeClr val="tx2"/>
                </a:solidFill>
              </a:defRPr>
            </a:lvl1pPr>
          </a:lstStyle>
          <a:p>
            <a:r>
              <a:rPr lang="en-US"/>
              <a:t>Click to edit Master title style</a:t>
            </a:r>
          </a:p>
        </p:txBody>
      </p:sp>
      <p:sp>
        <p:nvSpPr>
          <p:cNvPr id="8" name="Date Placeholder 4">
            <a:extLst>
              <a:ext uri="{FF2B5EF4-FFF2-40B4-BE49-F238E27FC236}">
                <a16:creationId xmlns:a16="http://schemas.microsoft.com/office/drawing/2014/main" id="{FAB2556B-90A3-4E6F-97A4-E0DAA229A8EA}"/>
              </a:ext>
            </a:extLst>
          </p:cNvPr>
          <p:cNvSpPr>
            <a:spLocks noGrp="1"/>
          </p:cNvSpPr>
          <p:nvPr>
            <p:ph type="dt" sz="half" idx="10"/>
          </p:nvPr>
        </p:nvSpPr>
        <p:spPr>
          <a:xfrm>
            <a:off x="371475" y="6356350"/>
            <a:ext cx="2133600" cy="274638"/>
          </a:xfrm>
          <a:prstGeom prst="rect">
            <a:avLst/>
          </a:prstGeom>
        </p:spPr>
        <p:txBody>
          <a:bodyPr/>
          <a:lstStyle>
            <a:lvl1pPr>
              <a:defRPr/>
            </a:lvl1pPr>
          </a:lstStyle>
          <a:p>
            <a:pPr>
              <a:defRPr/>
            </a:pPr>
            <a:fld id="{F39E09D8-975C-4C22-8664-1F202D5D17F1}" type="datetime1">
              <a:rPr lang="en-US"/>
              <a:pPr>
                <a:defRPr/>
              </a:pPr>
              <a:t>6/5/2024</a:t>
            </a:fld>
            <a:endParaRPr lang="en-US"/>
          </a:p>
        </p:txBody>
      </p:sp>
      <p:sp>
        <p:nvSpPr>
          <p:cNvPr id="9" name="Footer Placeholder 5">
            <a:extLst>
              <a:ext uri="{FF2B5EF4-FFF2-40B4-BE49-F238E27FC236}">
                <a16:creationId xmlns:a16="http://schemas.microsoft.com/office/drawing/2014/main" id="{1EB1E38B-43AC-44CA-B9EF-DD7D088FB5AF}"/>
              </a:ext>
            </a:extLst>
          </p:cNvPr>
          <p:cNvSpPr>
            <a:spLocks noGrp="1"/>
          </p:cNvSpPr>
          <p:nvPr>
            <p:ph type="ftr" sz="quarter" idx="11"/>
          </p:nvPr>
        </p:nvSpPr>
        <p:spPr>
          <a:xfrm>
            <a:off x="3048000" y="6356350"/>
            <a:ext cx="3352800" cy="274638"/>
          </a:xfrm>
          <a:prstGeom prst="rect">
            <a:avLst/>
          </a:prstGeom>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1FA23F17-69D7-493A-9560-67A6F71DA3F3}"/>
              </a:ext>
            </a:extLst>
          </p:cNvPr>
          <p:cNvSpPr>
            <a:spLocks noGrp="1"/>
          </p:cNvSpPr>
          <p:nvPr>
            <p:ph type="sldNum" sz="quarter" idx="12"/>
          </p:nvPr>
        </p:nvSpPr>
        <p:spPr/>
        <p:txBody>
          <a:bodyPr/>
          <a:lstStyle>
            <a:lvl1pPr>
              <a:defRPr/>
            </a:lvl1pPr>
          </a:lstStyle>
          <a:p>
            <a:pPr>
              <a:defRPr/>
            </a:pPr>
            <a:fld id="{B9DC0644-CD88-4176-921A-8712D89AEC10}" type="slidenum">
              <a:rPr lang="en-US" altLang="en-US"/>
              <a:pPr>
                <a:defRPr/>
              </a:pPr>
              <a:t>‹#›</a:t>
            </a:fld>
            <a:endParaRPr lang="en-US" altLang="en-US"/>
          </a:p>
        </p:txBody>
      </p:sp>
    </p:spTree>
    <p:extLst>
      <p:ext uri="{BB962C8B-B14F-4D97-AF65-F5344CB8AC3E}">
        <p14:creationId xmlns:p14="http://schemas.microsoft.com/office/powerpoint/2010/main" val="1996369958"/>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D7139F2-886B-425C-BF9E-86CE4EBEF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0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80B03D1-7439-4D03-8BA8-14D1BD7CDF46}"/>
              </a:ext>
            </a:extLst>
          </p:cNvPr>
          <p:cNvSpPr>
            <a:spLocks noGrp="1"/>
          </p:cNvSpPr>
          <p:nvPr>
            <p:ph type="dt" sz="half" idx="10"/>
          </p:nvPr>
        </p:nvSpPr>
        <p:spPr>
          <a:xfrm>
            <a:off x="371475" y="6356350"/>
            <a:ext cx="2133600" cy="274638"/>
          </a:xfrm>
          <a:prstGeom prst="rect">
            <a:avLst/>
          </a:prstGeom>
        </p:spPr>
        <p:txBody>
          <a:bodyPr/>
          <a:lstStyle>
            <a:lvl1pPr>
              <a:defRPr/>
            </a:lvl1pPr>
          </a:lstStyle>
          <a:p>
            <a:pPr>
              <a:defRPr/>
            </a:pPr>
            <a:fld id="{D31B40E9-708B-4C67-B43C-A26C8DFBF906}" type="datetime1">
              <a:rPr lang="en-US"/>
              <a:pPr>
                <a:defRPr/>
              </a:pPr>
              <a:t>6/5/2024</a:t>
            </a:fld>
            <a:endParaRPr lang="en-US"/>
          </a:p>
        </p:txBody>
      </p:sp>
      <p:sp>
        <p:nvSpPr>
          <p:cNvPr id="6" name="Footer Placeholder 4">
            <a:extLst>
              <a:ext uri="{FF2B5EF4-FFF2-40B4-BE49-F238E27FC236}">
                <a16:creationId xmlns:a16="http://schemas.microsoft.com/office/drawing/2014/main" id="{DF4516A0-DE66-4E76-90D0-AB2AF26B7D02}"/>
              </a:ext>
            </a:extLst>
          </p:cNvPr>
          <p:cNvSpPr>
            <a:spLocks noGrp="1"/>
          </p:cNvSpPr>
          <p:nvPr>
            <p:ph type="ftr" sz="quarter" idx="11"/>
          </p:nvPr>
        </p:nvSpPr>
        <p:spPr>
          <a:xfrm>
            <a:off x="3048000" y="6356350"/>
            <a:ext cx="3352800" cy="274638"/>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6198FD2-56B1-4932-8247-A4174F9342B5}"/>
              </a:ext>
            </a:extLst>
          </p:cNvPr>
          <p:cNvSpPr>
            <a:spLocks noGrp="1"/>
          </p:cNvSpPr>
          <p:nvPr>
            <p:ph type="sldNum" sz="quarter" idx="12"/>
          </p:nvPr>
        </p:nvSpPr>
        <p:spPr/>
        <p:txBody>
          <a:bodyPr/>
          <a:lstStyle>
            <a:lvl1pPr>
              <a:defRPr/>
            </a:lvl1pPr>
          </a:lstStyle>
          <a:p>
            <a:pPr>
              <a:defRPr/>
            </a:pPr>
            <a:fld id="{8CF8517A-EC18-4445-A251-0B856BDE58E9}" type="slidenum">
              <a:rPr lang="en-US" altLang="en-US"/>
              <a:pPr>
                <a:defRPr/>
              </a:pPr>
              <a:t>‹#›</a:t>
            </a:fld>
            <a:endParaRPr lang="en-US" altLang="en-US"/>
          </a:p>
        </p:txBody>
      </p:sp>
    </p:spTree>
    <p:extLst>
      <p:ext uri="{BB962C8B-B14F-4D97-AF65-F5344CB8AC3E}">
        <p14:creationId xmlns:p14="http://schemas.microsoft.com/office/powerpoint/2010/main" val="2206665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FB0C80-3E1B-4F93-802F-3978905807FA}"/>
              </a:ext>
            </a:extLst>
          </p:cNvPr>
          <p:cNvSpPr/>
          <p:nvPr/>
        </p:nvSpPr>
        <p:spPr>
          <a:xfrm>
            <a:off x="152400" y="147640"/>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5" name="Rectangle 4">
            <a:extLst>
              <a:ext uri="{FF2B5EF4-FFF2-40B4-BE49-F238E27FC236}">
                <a16:creationId xmlns:a16="http://schemas.microsoft.com/office/drawing/2014/main" id="{F866AB7E-6A85-4699-A442-FA1B03E82994}"/>
              </a:ext>
            </a:extLst>
          </p:cNvPr>
          <p:cNvSpPr/>
          <p:nvPr/>
        </p:nvSpPr>
        <p:spPr>
          <a:xfrm>
            <a:off x="7010400" y="147640"/>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2">
            <a:extLst>
              <a:ext uri="{FF2B5EF4-FFF2-40B4-BE49-F238E27FC236}">
                <a16:creationId xmlns:a16="http://schemas.microsoft.com/office/drawing/2014/main" id="{B6191694-A576-476A-AFF1-BFCDE8950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560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162800" y="274640"/>
            <a:ext cx="1676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3938956-80E0-41D5-AD4D-6C1088944EAE}"/>
              </a:ext>
            </a:extLst>
          </p:cNvPr>
          <p:cNvSpPr>
            <a:spLocks noGrp="1"/>
          </p:cNvSpPr>
          <p:nvPr>
            <p:ph type="dt" sz="half" idx="10"/>
          </p:nvPr>
        </p:nvSpPr>
        <p:spPr>
          <a:xfrm>
            <a:off x="371475" y="6356350"/>
            <a:ext cx="2133600" cy="274638"/>
          </a:xfrm>
          <a:prstGeom prst="rect">
            <a:avLst/>
          </a:prstGeom>
        </p:spPr>
        <p:txBody>
          <a:bodyPr/>
          <a:lstStyle>
            <a:lvl1pPr>
              <a:defRPr/>
            </a:lvl1pPr>
          </a:lstStyle>
          <a:p>
            <a:pPr>
              <a:defRPr/>
            </a:pPr>
            <a:fld id="{00F5DA5A-EC36-473C-B729-7B7579D80A53}" type="datetime1">
              <a:rPr lang="en-US"/>
              <a:pPr>
                <a:defRPr/>
              </a:pPr>
              <a:t>6/5/2024</a:t>
            </a:fld>
            <a:endParaRPr lang="en-US"/>
          </a:p>
        </p:txBody>
      </p:sp>
      <p:sp>
        <p:nvSpPr>
          <p:cNvPr id="8" name="Footer Placeholder 4">
            <a:extLst>
              <a:ext uri="{FF2B5EF4-FFF2-40B4-BE49-F238E27FC236}">
                <a16:creationId xmlns:a16="http://schemas.microsoft.com/office/drawing/2014/main" id="{8F8EFF18-825B-48E6-938A-0D1234B5BB1F}"/>
              </a:ext>
            </a:extLst>
          </p:cNvPr>
          <p:cNvSpPr>
            <a:spLocks noGrp="1"/>
          </p:cNvSpPr>
          <p:nvPr>
            <p:ph type="ftr" sz="quarter" idx="11"/>
          </p:nvPr>
        </p:nvSpPr>
        <p:spPr>
          <a:xfrm>
            <a:off x="3048000" y="6356350"/>
            <a:ext cx="3352800" cy="274638"/>
          </a:xfrm>
          <a:prstGeom prst="rect">
            <a:avLst/>
          </a:prstGeo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9E60473-91B6-4B6D-B3E3-12871DEFFB21}"/>
              </a:ext>
            </a:extLst>
          </p:cNvPr>
          <p:cNvSpPr>
            <a:spLocks noGrp="1"/>
          </p:cNvSpPr>
          <p:nvPr>
            <p:ph type="sldNum" sz="quarter" idx="12"/>
          </p:nvPr>
        </p:nvSpPr>
        <p:spPr/>
        <p:txBody>
          <a:bodyPr/>
          <a:lstStyle>
            <a:lvl1pPr>
              <a:defRPr>
                <a:solidFill>
                  <a:schemeClr val="bg2"/>
                </a:solidFill>
              </a:defRPr>
            </a:lvl1pPr>
          </a:lstStyle>
          <a:p>
            <a:pPr>
              <a:defRPr/>
            </a:pPr>
            <a:fld id="{936116C4-1B45-4F18-8518-068BE498D579}" type="slidenum">
              <a:rPr lang="en-US" altLang="en-US"/>
              <a:pPr>
                <a:defRPr/>
              </a:pPr>
              <a:t>‹#›</a:t>
            </a:fld>
            <a:endParaRPr lang="en-US" altLang="en-US"/>
          </a:p>
        </p:txBody>
      </p:sp>
    </p:spTree>
    <p:extLst>
      <p:ext uri="{BB962C8B-B14F-4D97-AF65-F5344CB8AC3E}">
        <p14:creationId xmlns:p14="http://schemas.microsoft.com/office/powerpoint/2010/main" val="3145387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5333"/>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599903"/>
            <a:ext cx="4038600" cy="2190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99903"/>
            <a:ext cx="4038600" cy="2190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3528"/>
            <a:ext cx="4038600" cy="2192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3528"/>
            <a:ext cx="4038600" cy="2192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863DBF1-7CE0-4383-817E-FB2C08AFBCCC}"/>
              </a:ext>
            </a:extLst>
          </p:cNvPr>
          <p:cNvSpPr>
            <a:spLocks noGrp="1" noChangeArrowheads="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24A9C87C-AFAD-4342-958D-41EA5D237E6D}" type="datetime1">
              <a:rPr lang="en-US"/>
              <a:pPr>
                <a:defRPr/>
              </a:pPr>
              <a:t>6/5/2024</a:t>
            </a:fld>
            <a:endParaRPr lang="en-US"/>
          </a:p>
        </p:txBody>
      </p:sp>
      <p:sp>
        <p:nvSpPr>
          <p:cNvPr id="8" name="Rectangle 5">
            <a:extLst>
              <a:ext uri="{FF2B5EF4-FFF2-40B4-BE49-F238E27FC236}">
                <a16:creationId xmlns:a16="http://schemas.microsoft.com/office/drawing/2014/main" id="{46B63EFA-178F-40CC-9A6E-6C3CA4A68EBF}"/>
              </a:ext>
            </a:extLst>
          </p:cNvPr>
          <p:cNvSpPr>
            <a:spLocks noGrp="1" noChangeArrowheads="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Rectangle 6">
            <a:extLst>
              <a:ext uri="{FF2B5EF4-FFF2-40B4-BE49-F238E27FC236}">
                <a16:creationId xmlns:a16="http://schemas.microsoft.com/office/drawing/2014/main" id="{F588EAD5-3352-4944-9EFF-0DF730347489}"/>
              </a:ext>
            </a:extLst>
          </p:cNvPr>
          <p:cNvSpPr>
            <a:spLocks noGrp="1" noChangeArrowheads="1"/>
          </p:cNvSpPr>
          <p:nvPr>
            <p:ph type="sldNum" sz="quarter" idx="12"/>
          </p:nvPr>
        </p:nvSpPr>
        <p:spPr>
          <a:xfrm>
            <a:off x="6553200" y="6356352"/>
            <a:ext cx="2133600" cy="365125"/>
          </a:xfrm>
        </p:spPr>
        <p:txBody>
          <a:bodyPr/>
          <a:lstStyle>
            <a:lvl1pPr>
              <a:defRPr/>
            </a:lvl1pPr>
          </a:lstStyle>
          <a:p>
            <a:pPr>
              <a:defRPr/>
            </a:pPr>
            <a:fld id="{7F43758F-24C4-4D09-A31C-428256CA0368}" type="slidenum">
              <a:rPr lang="en-US" altLang="en-US"/>
              <a:pPr>
                <a:defRPr/>
              </a:pPr>
              <a:t>‹#›</a:t>
            </a:fld>
            <a:endParaRPr lang="en-US" altLang="en-US"/>
          </a:p>
        </p:txBody>
      </p:sp>
    </p:spTree>
    <p:extLst>
      <p:ext uri="{BB962C8B-B14F-4D97-AF65-F5344CB8AC3E}">
        <p14:creationId xmlns:p14="http://schemas.microsoft.com/office/powerpoint/2010/main" val="172124465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116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7526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7526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909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53">
            <a:extLst>
              <a:ext uri="{FF2B5EF4-FFF2-40B4-BE49-F238E27FC236}">
                <a16:creationId xmlns:a16="http://schemas.microsoft.com/office/drawing/2014/main" id="{EF4C04A7-5F21-4BEC-8D96-DA245FDB63D0}"/>
              </a:ext>
            </a:extLst>
          </p:cNvPr>
          <p:cNvSpPr>
            <a:spLocks noGrp="1" noChangeArrowheads="1"/>
          </p:cNvSpPr>
          <p:nvPr>
            <p:ph type="sldNum" sz="quarter" idx="10"/>
          </p:nvPr>
        </p:nvSpPr>
        <p:spPr/>
        <p:txBody>
          <a:bodyPr/>
          <a:lstStyle>
            <a:lvl1pPr>
              <a:defRPr/>
            </a:lvl1pPr>
          </a:lstStyle>
          <a:p>
            <a:pPr>
              <a:defRPr/>
            </a:pPr>
            <a:fld id="{DE9063DD-8EF4-463C-908A-95C1FC60D700}" type="slidenum">
              <a:rPr lang="en-US" altLang="en-US"/>
              <a:pPr>
                <a:defRPr/>
              </a:pPr>
              <a:t>‹#›</a:t>
            </a:fld>
            <a:endParaRPr lang="en-US" altLang="en-US"/>
          </a:p>
        </p:txBody>
      </p:sp>
    </p:spTree>
    <p:extLst>
      <p:ext uri="{BB962C8B-B14F-4D97-AF65-F5344CB8AC3E}">
        <p14:creationId xmlns:p14="http://schemas.microsoft.com/office/powerpoint/2010/main" val="251791859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77"/>
          <p:cNvSpPr txBox="1">
            <a:spLocks noGrp="1"/>
          </p:cNvSpPr>
          <p:nvPr>
            <p:ph type="body" idx="1"/>
          </p:nvPr>
        </p:nvSpPr>
        <p:spPr>
          <a:xfrm>
            <a:off x="381001" y="1719262"/>
            <a:ext cx="8407400" cy="4406900"/>
          </a:xfrm>
          <a:prstGeom prst="rect">
            <a:avLst/>
          </a:prstGeom>
          <a:noFill/>
          <a:ln>
            <a:noFill/>
          </a:ln>
        </p:spPr>
        <p:txBody>
          <a:bodyPr spcFirstLastPara="1">
            <a:normAutofit/>
          </a:bodyPr>
          <a:lstStyle>
            <a:lvl1pPr marL="342900" lvl="0" indent="-266700" algn="l">
              <a:spcBef>
                <a:spcPts val="300"/>
              </a:spcBef>
              <a:spcAft>
                <a:spcPts val="0"/>
              </a:spcAft>
              <a:buSzPts val="2000"/>
              <a:buChar char="◼"/>
              <a:defRPr/>
            </a:lvl1pPr>
            <a:lvl2pPr marL="685800" lvl="1" indent="-257175" algn="l">
              <a:spcBef>
                <a:spcPts val="270"/>
              </a:spcBef>
              <a:spcAft>
                <a:spcPts val="0"/>
              </a:spcAft>
              <a:buSzPts val="1800"/>
              <a:buChar char="▪"/>
              <a:defRPr/>
            </a:lvl2pPr>
            <a:lvl3pPr marL="1028700" lvl="2" indent="-257175" algn="l">
              <a:spcBef>
                <a:spcPts val="270"/>
              </a:spcBef>
              <a:spcAft>
                <a:spcPts val="0"/>
              </a:spcAft>
              <a:buSzPts val="1800"/>
              <a:buChar char="▪"/>
              <a:defRPr/>
            </a:lvl3pPr>
            <a:lvl4pPr marL="1371600" lvl="3" indent="-257175" algn="l">
              <a:spcBef>
                <a:spcPts val="270"/>
              </a:spcBef>
              <a:spcAft>
                <a:spcPts val="0"/>
              </a:spcAft>
              <a:buSzPts val="1800"/>
              <a:buChar char="▪"/>
              <a:defRPr/>
            </a:lvl4pPr>
            <a:lvl5pPr marL="1714500" lvl="4" indent="-257175" algn="l">
              <a:spcBef>
                <a:spcPts val="270"/>
              </a:spcBef>
              <a:spcAft>
                <a:spcPts val="0"/>
              </a:spcAft>
              <a:buSzPts val="1800"/>
              <a:buChar char="▪"/>
              <a:defRPr/>
            </a:lvl5pPr>
            <a:lvl6pPr marL="2057400" lvl="5" indent="-257175" algn="l">
              <a:lnSpc>
                <a:spcPct val="100000"/>
              </a:lnSpc>
              <a:spcBef>
                <a:spcPts val="270"/>
              </a:spcBef>
              <a:spcAft>
                <a:spcPts val="0"/>
              </a:spcAft>
              <a:buSzPts val="1800"/>
              <a:buChar char="▪"/>
              <a:defRPr/>
            </a:lvl6pPr>
            <a:lvl7pPr marL="2400300" lvl="6" indent="-257175" algn="l">
              <a:lnSpc>
                <a:spcPct val="100000"/>
              </a:lnSpc>
              <a:spcBef>
                <a:spcPts val="270"/>
              </a:spcBef>
              <a:spcAft>
                <a:spcPts val="0"/>
              </a:spcAft>
              <a:buSzPts val="1800"/>
              <a:buChar char="▪"/>
              <a:defRPr/>
            </a:lvl7pPr>
            <a:lvl8pPr marL="2743200" lvl="7" indent="-257175" algn="l">
              <a:lnSpc>
                <a:spcPct val="100000"/>
              </a:lnSpc>
              <a:spcBef>
                <a:spcPts val="270"/>
              </a:spcBef>
              <a:spcAft>
                <a:spcPts val="0"/>
              </a:spcAft>
              <a:buSzPts val="1800"/>
              <a:buChar char="▪"/>
              <a:defRPr/>
            </a:lvl8pPr>
            <a:lvl9pPr marL="3086100" lvl="8" indent="-257175" algn="l">
              <a:lnSpc>
                <a:spcPct val="100000"/>
              </a:lnSpc>
              <a:spcBef>
                <a:spcPts val="270"/>
              </a:spcBef>
              <a:spcAft>
                <a:spcPts val="0"/>
              </a:spcAft>
              <a:buSzPts val="1800"/>
              <a:buChar char="▪"/>
              <a:defRPr/>
            </a:lvl9pPr>
          </a:lstStyle>
          <a:p>
            <a:endParaRPr/>
          </a:p>
        </p:txBody>
      </p:sp>
      <p:sp>
        <p:nvSpPr>
          <p:cNvPr id="52" name="Google Shape;52;p77"/>
          <p:cNvSpPr txBox="1">
            <a:spLocks noGrp="1"/>
          </p:cNvSpPr>
          <p:nvPr>
            <p:ph type="title"/>
          </p:nvPr>
        </p:nvSpPr>
        <p:spPr>
          <a:xfrm>
            <a:off x="381000" y="355600"/>
            <a:ext cx="8382000" cy="10541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dirty="0"/>
          </a:p>
        </p:txBody>
      </p:sp>
      <p:sp>
        <p:nvSpPr>
          <p:cNvPr id="4" name="Google Shape;47;p76">
            <a:extLst>
              <a:ext uri="{FF2B5EF4-FFF2-40B4-BE49-F238E27FC236}">
                <a16:creationId xmlns:a16="http://schemas.microsoft.com/office/drawing/2014/main" id="{DA057F31-FB5E-4FD2-B4CF-E9B762EEFBC1}"/>
              </a:ext>
            </a:extLst>
          </p:cNvPr>
          <p:cNvSpPr txBox="1">
            <a:spLocks noGrp="1"/>
          </p:cNvSpPr>
          <p:nvPr>
            <p:ph type="dt" idx="11"/>
          </p:nvPr>
        </p:nvSpPr>
        <p:spPr>
          <a:xfrm>
            <a:off x="371475" y="6356350"/>
            <a:ext cx="2133600" cy="274638"/>
          </a:xfrm>
          <a:prstGeom prst="rect">
            <a:avLst/>
          </a:prstGeom>
          <a:ln/>
        </p:spPr>
        <p:txBody>
          <a:bodyPr/>
          <a:lstStyle>
            <a:lvl1pPr>
              <a:defRPr/>
            </a:lvl1pPr>
          </a:lstStyle>
          <a:p>
            <a:pPr>
              <a:defRPr/>
            </a:pPr>
            <a:endParaRPr lang="en-US"/>
          </a:p>
        </p:txBody>
      </p:sp>
      <p:sp>
        <p:nvSpPr>
          <p:cNvPr id="5" name="Google Shape;48;p76">
            <a:extLst>
              <a:ext uri="{FF2B5EF4-FFF2-40B4-BE49-F238E27FC236}">
                <a16:creationId xmlns:a16="http://schemas.microsoft.com/office/drawing/2014/main" id="{75C47865-10C7-4462-81EC-410756596D24}"/>
              </a:ext>
            </a:extLst>
          </p:cNvPr>
          <p:cNvSpPr txBox="1">
            <a:spLocks noGrp="1"/>
          </p:cNvSpPr>
          <p:nvPr>
            <p:ph type="ftr" idx="12"/>
          </p:nvPr>
        </p:nvSpPr>
        <p:spPr>
          <a:xfrm>
            <a:off x="3048000" y="6356350"/>
            <a:ext cx="3352800" cy="274638"/>
          </a:xfrm>
          <a:prstGeom prst="rect">
            <a:avLst/>
          </a:prstGeom>
          <a:ln/>
        </p:spPr>
        <p:txBody>
          <a:bodyPr/>
          <a:lstStyle>
            <a:lvl1pPr>
              <a:defRPr/>
            </a:lvl1pPr>
          </a:lstStyle>
          <a:p>
            <a:pPr>
              <a:defRPr/>
            </a:pPr>
            <a:endParaRPr lang="en-US"/>
          </a:p>
        </p:txBody>
      </p:sp>
      <p:sp>
        <p:nvSpPr>
          <p:cNvPr id="6" name="Google Shape;49;p76">
            <a:extLst>
              <a:ext uri="{FF2B5EF4-FFF2-40B4-BE49-F238E27FC236}">
                <a16:creationId xmlns:a16="http://schemas.microsoft.com/office/drawing/2014/main" id="{8B612B31-AD16-4699-AE28-779AFB5DEA9D}"/>
              </a:ext>
            </a:extLst>
          </p:cNvPr>
          <p:cNvSpPr txBox="1">
            <a:spLocks noGrp="1"/>
          </p:cNvSpPr>
          <p:nvPr>
            <p:ph type="sldNum" idx="13"/>
          </p:nvPr>
        </p:nvSpPr>
        <p:spPr>
          <a:ln/>
        </p:spPr>
        <p:txBody>
          <a:bodyPr/>
          <a:lstStyle>
            <a:lvl1pPr>
              <a:defRPr/>
            </a:lvl1pPr>
          </a:lstStyle>
          <a:p>
            <a:pPr>
              <a:defRPr/>
            </a:pPr>
            <a:fld id="{CE0352C2-099A-4DBA-A03F-DABD757574D8}" type="slidenum">
              <a:rPr lang="en-US" altLang="en-US"/>
              <a:pPr>
                <a:defRPr/>
              </a:pPr>
              <a:t>‹#›</a:t>
            </a:fld>
            <a:endParaRPr lang="en-US" altLang="en-US"/>
          </a:p>
        </p:txBody>
      </p:sp>
    </p:spTree>
    <p:extLst>
      <p:ext uri="{BB962C8B-B14F-4D97-AF65-F5344CB8AC3E}">
        <p14:creationId xmlns:p14="http://schemas.microsoft.com/office/powerpoint/2010/main" val="3685376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EE73D5-7245-419D-97AB-11C6F2AB2AED}"/>
              </a:ext>
            </a:extLst>
          </p:cNvPr>
          <p:cNvSpPr/>
          <p:nvPr/>
        </p:nvSpPr>
        <p:spPr>
          <a:xfrm>
            <a:off x="7010400" y="152400"/>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5" name="Rectangle 4">
            <a:extLst>
              <a:ext uri="{FF2B5EF4-FFF2-40B4-BE49-F238E27FC236}">
                <a16:creationId xmlns:a16="http://schemas.microsoft.com/office/drawing/2014/main" id="{3BB5123E-B5D1-406F-8DEE-5183A008DB26}"/>
              </a:ext>
            </a:extLst>
          </p:cNvPr>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6" name="Picture 2">
            <a:extLst>
              <a:ext uri="{FF2B5EF4-FFF2-40B4-BE49-F238E27FC236}">
                <a16:creationId xmlns:a16="http://schemas.microsoft.com/office/drawing/2014/main" id="{9A8185B5-B000-489B-9734-72D8FC158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22860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7010400" y="2052960"/>
            <a:ext cx="1981200" cy="1828800"/>
          </a:xfrm>
        </p:spPr>
        <p:txBody>
          <a:bodyPr anchor="ctr"/>
          <a:lstStyle>
            <a:lvl1pPr marL="0" indent="0" algn="l">
              <a:buNone/>
              <a:defRPr sz="1425">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3" name="Title 12"/>
          <p:cNvSpPr>
            <a:spLocks noGrp="1"/>
          </p:cNvSpPr>
          <p:nvPr>
            <p:ph type="title"/>
          </p:nvPr>
        </p:nvSpPr>
        <p:spPr>
          <a:xfrm>
            <a:off x="457200" y="2052960"/>
            <a:ext cx="6324600" cy="1828800"/>
          </a:xfrm>
        </p:spPr>
        <p:txBody>
          <a:bodyPr/>
          <a:lstStyle>
            <a:lvl1pPr algn="r">
              <a:defRPr sz="3150" spc="113" baseline="0"/>
            </a:lvl1pPr>
          </a:lstStyle>
          <a:p>
            <a:r>
              <a:rPr lang="en-US"/>
              <a:t>Click to edit Master title style</a:t>
            </a:r>
          </a:p>
        </p:txBody>
      </p:sp>
      <p:sp>
        <p:nvSpPr>
          <p:cNvPr id="7" name="Date Placeholder 9">
            <a:extLst>
              <a:ext uri="{FF2B5EF4-FFF2-40B4-BE49-F238E27FC236}">
                <a16:creationId xmlns:a16="http://schemas.microsoft.com/office/drawing/2014/main" id="{32E8E40F-F623-4085-B34E-789ADE8A43B5}"/>
              </a:ext>
            </a:extLst>
          </p:cNvPr>
          <p:cNvSpPr>
            <a:spLocks noGrp="1"/>
          </p:cNvSpPr>
          <p:nvPr>
            <p:ph type="dt" sz="half" idx="10"/>
          </p:nvPr>
        </p:nvSpPr>
        <p:spPr>
          <a:xfrm>
            <a:off x="371475" y="6356350"/>
            <a:ext cx="2133600" cy="274638"/>
          </a:xfrm>
          <a:prstGeom prst="rect">
            <a:avLst/>
          </a:prstGeom>
        </p:spPr>
        <p:txBody>
          <a:bodyPr/>
          <a:lstStyle>
            <a:lvl1pPr>
              <a:defRPr>
                <a:solidFill>
                  <a:schemeClr val="bg2"/>
                </a:solidFill>
              </a:defRPr>
            </a:lvl1pPr>
          </a:lstStyle>
          <a:p>
            <a:pPr>
              <a:defRPr/>
            </a:pPr>
            <a:fld id="{4E1312DD-3B52-4C1D-8AB2-BC6E0D82B56E}" type="datetime1">
              <a:rPr lang="en-US"/>
              <a:pPr>
                <a:defRPr/>
              </a:pPr>
              <a:t>6/5/2024</a:t>
            </a:fld>
            <a:endParaRPr lang="en-US"/>
          </a:p>
        </p:txBody>
      </p:sp>
      <p:sp>
        <p:nvSpPr>
          <p:cNvPr id="8" name="Slide Number Placeholder 10">
            <a:extLst>
              <a:ext uri="{FF2B5EF4-FFF2-40B4-BE49-F238E27FC236}">
                <a16:creationId xmlns:a16="http://schemas.microsoft.com/office/drawing/2014/main" id="{6632FC6D-D5C8-41F8-B55D-E8F045C56015}"/>
              </a:ext>
            </a:extLst>
          </p:cNvPr>
          <p:cNvSpPr>
            <a:spLocks noGrp="1"/>
          </p:cNvSpPr>
          <p:nvPr>
            <p:ph type="sldNum" sz="quarter" idx="11"/>
          </p:nvPr>
        </p:nvSpPr>
        <p:spPr/>
        <p:txBody>
          <a:bodyPr/>
          <a:lstStyle>
            <a:lvl1pPr>
              <a:defRPr>
                <a:solidFill>
                  <a:srgbClr val="FFFFFF"/>
                </a:solidFill>
              </a:defRPr>
            </a:lvl1pPr>
          </a:lstStyle>
          <a:p>
            <a:pPr>
              <a:defRPr/>
            </a:pPr>
            <a:fld id="{5EFE7017-5397-4C25-9706-542411169638}" type="slidenum">
              <a:rPr lang="en-US" altLang="en-US"/>
              <a:pPr>
                <a:defRPr/>
              </a:pPr>
              <a:t>‹#›</a:t>
            </a:fld>
            <a:endParaRPr lang="en-US" altLang="en-US"/>
          </a:p>
        </p:txBody>
      </p:sp>
      <p:sp>
        <p:nvSpPr>
          <p:cNvPr id="9" name="Footer Placeholder 11">
            <a:extLst>
              <a:ext uri="{FF2B5EF4-FFF2-40B4-BE49-F238E27FC236}">
                <a16:creationId xmlns:a16="http://schemas.microsoft.com/office/drawing/2014/main" id="{D49A8649-CB00-4746-AC87-10C93A6BA56F}"/>
              </a:ext>
            </a:extLst>
          </p:cNvPr>
          <p:cNvSpPr>
            <a:spLocks noGrp="1"/>
          </p:cNvSpPr>
          <p:nvPr>
            <p:ph type="ftr" sz="quarter" idx="12"/>
          </p:nvPr>
        </p:nvSpPr>
        <p:spPr>
          <a:xfrm>
            <a:off x="3048000" y="6356350"/>
            <a:ext cx="3352800" cy="274638"/>
          </a:xfrm>
          <a:prstGeom prst="rect">
            <a:avLst/>
          </a:prstGeom>
        </p:spPr>
        <p:txBody>
          <a:bodyPr/>
          <a:lstStyle>
            <a:lvl1pPr>
              <a:defRPr>
                <a:solidFill>
                  <a:schemeClr val="bg2"/>
                </a:solidFill>
              </a:defRPr>
            </a:lvl1pPr>
          </a:lstStyle>
          <a:p>
            <a:pPr>
              <a:defRPr/>
            </a:pPr>
            <a:endParaRPr lang="en-US"/>
          </a:p>
        </p:txBody>
      </p:sp>
    </p:spTree>
    <p:extLst>
      <p:ext uri="{BB962C8B-B14F-4D97-AF65-F5344CB8AC3E}">
        <p14:creationId xmlns:p14="http://schemas.microsoft.com/office/powerpoint/2010/main" val="2438060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CE7B0A5-A014-4A6F-A36E-5F7118907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9" y="0"/>
            <a:ext cx="563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048E6103-6116-40B7-BF4F-CF3B73040B19}"/>
              </a:ext>
            </a:extLst>
          </p:cNvPr>
          <p:cNvSpPr>
            <a:spLocks noGrp="1"/>
          </p:cNvSpPr>
          <p:nvPr>
            <p:ph type="dt" sz="half" idx="10"/>
          </p:nvPr>
        </p:nvSpPr>
        <p:spPr>
          <a:xfrm>
            <a:off x="371475" y="6356350"/>
            <a:ext cx="2133600" cy="274638"/>
          </a:xfrm>
          <a:prstGeom prst="rect">
            <a:avLst/>
          </a:prstGeom>
        </p:spPr>
        <p:txBody>
          <a:bodyPr/>
          <a:lstStyle>
            <a:lvl1pPr>
              <a:defRPr/>
            </a:lvl1pPr>
          </a:lstStyle>
          <a:p>
            <a:pPr>
              <a:defRPr/>
            </a:pPr>
            <a:fld id="{62A75EF1-46A4-4343-A11F-220FB8A25E92}" type="datetime1">
              <a:rPr lang="en-US"/>
              <a:pPr>
                <a:defRPr/>
              </a:pPr>
              <a:t>6/5/2024</a:t>
            </a:fld>
            <a:endParaRPr lang="en-US"/>
          </a:p>
        </p:txBody>
      </p:sp>
      <p:sp>
        <p:nvSpPr>
          <p:cNvPr id="6" name="Footer Placeholder 4">
            <a:extLst>
              <a:ext uri="{FF2B5EF4-FFF2-40B4-BE49-F238E27FC236}">
                <a16:creationId xmlns:a16="http://schemas.microsoft.com/office/drawing/2014/main" id="{7E78B9C8-081B-4C9F-88CE-E8A9FFE238E5}"/>
              </a:ext>
            </a:extLst>
          </p:cNvPr>
          <p:cNvSpPr>
            <a:spLocks noGrp="1"/>
          </p:cNvSpPr>
          <p:nvPr>
            <p:ph type="ftr" sz="quarter" idx="11"/>
          </p:nvPr>
        </p:nvSpPr>
        <p:spPr>
          <a:xfrm>
            <a:off x="3048000" y="6356350"/>
            <a:ext cx="3352800" cy="274638"/>
          </a:xfrm>
          <a:prstGeom prst="rect">
            <a:avLst/>
          </a:prstGeo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DEFBF1C-CE11-45B3-99A9-888F22EEAC1E}"/>
              </a:ext>
            </a:extLst>
          </p:cNvPr>
          <p:cNvSpPr>
            <a:spLocks noGrp="1"/>
          </p:cNvSpPr>
          <p:nvPr>
            <p:ph type="sldNum" sz="quarter" idx="12"/>
          </p:nvPr>
        </p:nvSpPr>
        <p:spPr/>
        <p:txBody>
          <a:bodyPr/>
          <a:lstStyle>
            <a:lvl1pPr>
              <a:defRPr/>
            </a:lvl1pPr>
          </a:lstStyle>
          <a:p>
            <a:pPr>
              <a:defRPr/>
            </a:pPr>
            <a:fld id="{DDC44A6F-BAA3-478E-BF13-596052F6605B}" type="slidenum">
              <a:rPr lang="en-US" altLang="en-US"/>
              <a:pPr>
                <a:defRPr/>
              </a:pPr>
              <a:t>‹#›</a:t>
            </a:fld>
            <a:endParaRPr lang="en-US" altLang="en-US"/>
          </a:p>
        </p:txBody>
      </p:sp>
    </p:spTree>
    <p:extLst>
      <p:ext uri="{BB962C8B-B14F-4D97-AF65-F5344CB8AC3E}">
        <p14:creationId xmlns:p14="http://schemas.microsoft.com/office/powerpoint/2010/main" val="311061833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1FE7E1-6D2E-4999-9B98-F5FEBBD8E36D}"/>
              </a:ext>
            </a:extLst>
          </p:cNvPr>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5" name="Rectangle 4">
            <a:extLst>
              <a:ext uri="{FF2B5EF4-FFF2-40B4-BE49-F238E27FC236}">
                <a16:creationId xmlns:a16="http://schemas.microsoft.com/office/drawing/2014/main" id="{D784E986-A38C-4FA6-9267-E137C9E8FCDF}"/>
              </a:ext>
            </a:extLst>
          </p:cNvPr>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2">
            <a:extLst>
              <a:ext uri="{FF2B5EF4-FFF2-40B4-BE49-F238E27FC236}">
                <a16:creationId xmlns:a16="http://schemas.microsoft.com/office/drawing/2014/main" id="{7E1E388F-647F-4DA5-8D62-4DB373C42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22860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7162800" y="2892277"/>
            <a:ext cx="1600201" cy="1645920"/>
          </a:xfrm>
        </p:spPr>
        <p:txBody>
          <a:bodyPr anchor="ctr"/>
          <a:lstStyle>
            <a:lvl1pPr marL="0" indent="0">
              <a:buNone/>
              <a:defRPr sz="1500">
                <a:solidFill>
                  <a:schemeClr val="bg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3150" spc="113" baseline="0"/>
            </a:lvl1pPr>
          </a:lstStyle>
          <a:p>
            <a:r>
              <a:rPr lang="en-US"/>
              <a:t>Click to edit Master title style</a:t>
            </a:r>
          </a:p>
        </p:txBody>
      </p:sp>
      <p:sp>
        <p:nvSpPr>
          <p:cNvPr id="7" name="Date Placeholder 8">
            <a:extLst>
              <a:ext uri="{FF2B5EF4-FFF2-40B4-BE49-F238E27FC236}">
                <a16:creationId xmlns:a16="http://schemas.microsoft.com/office/drawing/2014/main" id="{9F472866-9088-4534-975E-9C9DD717594B}"/>
              </a:ext>
            </a:extLst>
          </p:cNvPr>
          <p:cNvSpPr>
            <a:spLocks noGrp="1"/>
          </p:cNvSpPr>
          <p:nvPr>
            <p:ph type="dt" sz="half" idx="10"/>
          </p:nvPr>
        </p:nvSpPr>
        <p:spPr>
          <a:xfrm>
            <a:off x="371475" y="6356350"/>
            <a:ext cx="2133600" cy="274638"/>
          </a:xfrm>
          <a:prstGeom prst="rect">
            <a:avLst/>
          </a:prstGeom>
        </p:spPr>
        <p:txBody>
          <a:bodyPr/>
          <a:lstStyle>
            <a:lvl1pPr>
              <a:defRPr>
                <a:solidFill>
                  <a:srgbClr val="FFFFFF"/>
                </a:solidFill>
              </a:defRPr>
            </a:lvl1pPr>
          </a:lstStyle>
          <a:p>
            <a:pPr>
              <a:defRPr/>
            </a:pPr>
            <a:fld id="{E34BC79E-3FDD-4B0F-B065-ACFEAA04C558}" type="datetime1">
              <a:rPr lang="en-US"/>
              <a:pPr>
                <a:defRPr/>
              </a:pPr>
              <a:t>6/5/2024</a:t>
            </a:fld>
            <a:endParaRPr lang="en-US"/>
          </a:p>
        </p:txBody>
      </p:sp>
      <p:sp>
        <p:nvSpPr>
          <p:cNvPr id="8" name="Slide Number Placeholder 9">
            <a:extLst>
              <a:ext uri="{FF2B5EF4-FFF2-40B4-BE49-F238E27FC236}">
                <a16:creationId xmlns:a16="http://schemas.microsoft.com/office/drawing/2014/main" id="{ED198EB7-E7EB-480A-9904-6DDEFF2634F3}"/>
              </a:ext>
            </a:extLst>
          </p:cNvPr>
          <p:cNvSpPr>
            <a:spLocks noGrp="1"/>
          </p:cNvSpPr>
          <p:nvPr>
            <p:ph type="sldNum" sz="quarter" idx="11"/>
          </p:nvPr>
        </p:nvSpPr>
        <p:spPr/>
        <p:txBody>
          <a:bodyPr/>
          <a:lstStyle>
            <a:lvl1pPr>
              <a:defRPr>
                <a:solidFill>
                  <a:schemeClr val="bg2"/>
                </a:solidFill>
              </a:defRPr>
            </a:lvl1pPr>
          </a:lstStyle>
          <a:p>
            <a:pPr>
              <a:defRPr/>
            </a:pPr>
            <a:fld id="{1DF34963-B4CA-4698-8E54-85B618E524D9}" type="slidenum">
              <a:rPr lang="en-US" altLang="en-US"/>
              <a:pPr>
                <a:defRPr/>
              </a:pPr>
              <a:t>‹#›</a:t>
            </a:fld>
            <a:endParaRPr lang="en-US" altLang="en-US"/>
          </a:p>
        </p:txBody>
      </p:sp>
      <p:sp>
        <p:nvSpPr>
          <p:cNvPr id="9" name="Footer Placeholder 10">
            <a:extLst>
              <a:ext uri="{FF2B5EF4-FFF2-40B4-BE49-F238E27FC236}">
                <a16:creationId xmlns:a16="http://schemas.microsoft.com/office/drawing/2014/main" id="{369332C9-2BFF-42DD-9A0A-EED2587E5331}"/>
              </a:ext>
            </a:extLst>
          </p:cNvPr>
          <p:cNvSpPr>
            <a:spLocks noGrp="1"/>
          </p:cNvSpPr>
          <p:nvPr>
            <p:ph type="ftr" sz="quarter" idx="12"/>
          </p:nvPr>
        </p:nvSpPr>
        <p:spPr>
          <a:xfrm>
            <a:off x="3048000" y="6356350"/>
            <a:ext cx="3352800" cy="274638"/>
          </a:xfrm>
          <a:prstGeom prst="rect">
            <a:avLst/>
          </a:prstGeom>
        </p:spPr>
        <p:txBody>
          <a:bodyPr/>
          <a:lstStyle>
            <a:lvl1pPr>
              <a:defRPr>
                <a:solidFill>
                  <a:srgbClr val="FFFFFF"/>
                </a:solidFill>
              </a:defRPr>
            </a:lvl1pPr>
          </a:lstStyle>
          <a:p>
            <a:pPr>
              <a:defRPr/>
            </a:pPr>
            <a:endParaRPr lang="en-US"/>
          </a:p>
        </p:txBody>
      </p:sp>
    </p:spTree>
    <p:extLst>
      <p:ext uri="{BB962C8B-B14F-4D97-AF65-F5344CB8AC3E}">
        <p14:creationId xmlns:p14="http://schemas.microsoft.com/office/powerpoint/2010/main" val="404337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4E0B8EF-3682-4943-AFC7-96BCA1DD8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0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1719072"/>
            <a:ext cx="40386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072"/>
            <a:ext cx="40386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6" name="Date Placeholder 4">
            <a:extLst>
              <a:ext uri="{FF2B5EF4-FFF2-40B4-BE49-F238E27FC236}">
                <a16:creationId xmlns:a16="http://schemas.microsoft.com/office/drawing/2014/main" id="{F9EC657B-5728-4AEA-A22F-A2128B4BF9D3}"/>
              </a:ext>
            </a:extLst>
          </p:cNvPr>
          <p:cNvSpPr>
            <a:spLocks noGrp="1"/>
          </p:cNvSpPr>
          <p:nvPr>
            <p:ph type="dt" sz="half" idx="10"/>
          </p:nvPr>
        </p:nvSpPr>
        <p:spPr>
          <a:xfrm>
            <a:off x="371475" y="6356350"/>
            <a:ext cx="2133600" cy="274638"/>
          </a:xfrm>
          <a:prstGeom prst="rect">
            <a:avLst/>
          </a:prstGeom>
        </p:spPr>
        <p:txBody>
          <a:bodyPr/>
          <a:lstStyle>
            <a:lvl1pPr>
              <a:defRPr/>
            </a:lvl1pPr>
          </a:lstStyle>
          <a:p>
            <a:pPr>
              <a:defRPr/>
            </a:pPr>
            <a:fld id="{A6720084-34FA-4708-A7D1-F8B8A508DE8A}" type="datetime1">
              <a:rPr lang="en-US"/>
              <a:pPr>
                <a:defRPr/>
              </a:pPr>
              <a:t>6/5/2024</a:t>
            </a:fld>
            <a:endParaRPr lang="en-US"/>
          </a:p>
        </p:txBody>
      </p:sp>
      <p:sp>
        <p:nvSpPr>
          <p:cNvPr id="7" name="Footer Placeholder 5">
            <a:extLst>
              <a:ext uri="{FF2B5EF4-FFF2-40B4-BE49-F238E27FC236}">
                <a16:creationId xmlns:a16="http://schemas.microsoft.com/office/drawing/2014/main" id="{51B4F19D-F4A9-4F1C-9430-B43829962400}"/>
              </a:ext>
            </a:extLst>
          </p:cNvPr>
          <p:cNvSpPr>
            <a:spLocks noGrp="1"/>
          </p:cNvSpPr>
          <p:nvPr>
            <p:ph type="ftr" sz="quarter" idx="11"/>
          </p:nvPr>
        </p:nvSpPr>
        <p:spPr>
          <a:xfrm>
            <a:off x="3048000" y="6356350"/>
            <a:ext cx="3352800" cy="274638"/>
          </a:xfrm>
          <a:prstGeom prst="rect">
            <a:avLst/>
          </a:prstGeo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4B56EE05-7624-4C7C-9907-9710E081A459}"/>
              </a:ext>
            </a:extLst>
          </p:cNvPr>
          <p:cNvSpPr>
            <a:spLocks noGrp="1"/>
          </p:cNvSpPr>
          <p:nvPr>
            <p:ph type="sldNum" sz="quarter" idx="12"/>
          </p:nvPr>
        </p:nvSpPr>
        <p:spPr/>
        <p:txBody>
          <a:bodyPr/>
          <a:lstStyle>
            <a:lvl1pPr>
              <a:defRPr/>
            </a:lvl1pPr>
          </a:lstStyle>
          <a:p>
            <a:pPr>
              <a:defRPr/>
            </a:pPr>
            <a:fld id="{B17760AE-509A-40AE-8FB6-8C7546C30BB0}" type="slidenum">
              <a:rPr lang="en-US" altLang="en-US"/>
              <a:pPr>
                <a:defRPr/>
              </a:pPr>
              <a:t>‹#›</a:t>
            </a:fld>
            <a:endParaRPr lang="en-US" altLang="en-US"/>
          </a:p>
        </p:txBody>
      </p:sp>
    </p:spTree>
    <p:extLst>
      <p:ext uri="{BB962C8B-B14F-4D97-AF65-F5344CB8AC3E}">
        <p14:creationId xmlns:p14="http://schemas.microsoft.com/office/powerpoint/2010/main" val="2070087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438401"/>
            <a:ext cx="4040188"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722438"/>
            <a:ext cx="4041775" cy="639762"/>
          </a:xfrm>
        </p:spPr>
        <p:txBody>
          <a:bodyPr anchor="b"/>
          <a:lstStyle>
            <a:lvl1pPr marL="0" indent="0" algn="ctr">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438401"/>
            <a:ext cx="4041775"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7CD0F3EA-96AF-486D-A52F-19F45562622C}"/>
              </a:ext>
            </a:extLst>
          </p:cNvPr>
          <p:cNvSpPr>
            <a:spLocks noGrp="1"/>
          </p:cNvSpPr>
          <p:nvPr>
            <p:ph type="dt" sz="half" idx="10"/>
          </p:nvPr>
        </p:nvSpPr>
        <p:spPr>
          <a:xfrm>
            <a:off x="371475" y="6356350"/>
            <a:ext cx="2133600" cy="274638"/>
          </a:xfrm>
          <a:prstGeom prst="rect">
            <a:avLst/>
          </a:prstGeom>
        </p:spPr>
        <p:txBody>
          <a:bodyPr/>
          <a:lstStyle>
            <a:lvl1pPr>
              <a:defRPr/>
            </a:lvl1pPr>
          </a:lstStyle>
          <a:p>
            <a:pPr>
              <a:defRPr/>
            </a:pPr>
            <a:fld id="{511A3C96-8D8D-4335-B776-69567668F9BC}" type="datetime1">
              <a:rPr lang="en-US"/>
              <a:pPr>
                <a:defRPr/>
              </a:pPr>
              <a:t>6/5/2024</a:t>
            </a:fld>
            <a:endParaRPr lang="en-US"/>
          </a:p>
        </p:txBody>
      </p:sp>
      <p:sp>
        <p:nvSpPr>
          <p:cNvPr id="8" name="Footer Placeholder 4">
            <a:extLst>
              <a:ext uri="{FF2B5EF4-FFF2-40B4-BE49-F238E27FC236}">
                <a16:creationId xmlns:a16="http://schemas.microsoft.com/office/drawing/2014/main" id="{80010795-0783-48B0-A0B3-B08B5CE14C9D}"/>
              </a:ext>
            </a:extLst>
          </p:cNvPr>
          <p:cNvSpPr>
            <a:spLocks noGrp="1"/>
          </p:cNvSpPr>
          <p:nvPr>
            <p:ph type="ftr" sz="quarter" idx="11"/>
          </p:nvPr>
        </p:nvSpPr>
        <p:spPr>
          <a:xfrm>
            <a:off x="3048000" y="6356350"/>
            <a:ext cx="3352800" cy="274638"/>
          </a:xfrm>
          <a:prstGeom prst="rect">
            <a:avLst/>
          </a:prstGeo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D762399-AD3F-4B0F-9A8C-B0F969878F1F}"/>
              </a:ext>
            </a:extLst>
          </p:cNvPr>
          <p:cNvSpPr>
            <a:spLocks noGrp="1"/>
          </p:cNvSpPr>
          <p:nvPr>
            <p:ph type="sldNum" sz="quarter" idx="12"/>
          </p:nvPr>
        </p:nvSpPr>
        <p:spPr>
          <a:ln/>
        </p:spPr>
        <p:txBody>
          <a:bodyPr/>
          <a:lstStyle>
            <a:lvl1pPr>
              <a:defRPr/>
            </a:lvl1pPr>
          </a:lstStyle>
          <a:p>
            <a:pPr>
              <a:defRPr/>
            </a:pPr>
            <a:fld id="{508D32A2-460D-4ED6-95E5-A5430ED83B63}" type="slidenum">
              <a:rPr lang="en-US" altLang="en-US"/>
              <a:pPr>
                <a:defRPr/>
              </a:pPr>
              <a:t>‹#›</a:t>
            </a:fld>
            <a:endParaRPr lang="en-US" altLang="en-US"/>
          </a:p>
        </p:txBody>
      </p:sp>
    </p:spTree>
    <p:extLst>
      <p:ext uri="{BB962C8B-B14F-4D97-AF65-F5344CB8AC3E}">
        <p14:creationId xmlns:p14="http://schemas.microsoft.com/office/powerpoint/2010/main" val="276845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5242D46C-011A-4BA4-95C2-E495C7E1C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0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lstStyle/>
          <a:p>
            <a:r>
              <a:rPr lang="en-US"/>
              <a:t>Click to edit Master title style</a:t>
            </a:r>
          </a:p>
        </p:txBody>
      </p:sp>
      <p:sp>
        <p:nvSpPr>
          <p:cNvPr id="4" name="Date Placeholder 2">
            <a:extLst>
              <a:ext uri="{FF2B5EF4-FFF2-40B4-BE49-F238E27FC236}">
                <a16:creationId xmlns:a16="http://schemas.microsoft.com/office/drawing/2014/main" id="{719BC1F7-3B33-48BE-ACBB-295B1BBC73B7}"/>
              </a:ext>
            </a:extLst>
          </p:cNvPr>
          <p:cNvSpPr>
            <a:spLocks noGrp="1"/>
          </p:cNvSpPr>
          <p:nvPr>
            <p:ph type="dt" sz="half" idx="10"/>
          </p:nvPr>
        </p:nvSpPr>
        <p:spPr>
          <a:xfrm>
            <a:off x="371475" y="6356350"/>
            <a:ext cx="2133600" cy="274638"/>
          </a:xfrm>
          <a:prstGeom prst="rect">
            <a:avLst/>
          </a:prstGeom>
        </p:spPr>
        <p:txBody>
          <a:bodyPr/>
          <a:lstStyle>
            <a:lvl1pPr>
              <a:defRPr/>
            </a:lvl1pPr>
          </a:lstStyle>
          <a:p>
            <a:pPr>
              <a:defRPr/>
            </a:pPr>
            <a:fld id="{BBE87D6C-1417-46CA-BE3D-4F1E7FBBD684}" type="datetime1">
              <a:rPr lang="en-US"/>
              <a:pPr>
                <a:defRPr/>
              </a:pPr>
              <a:t>6/5/2024</a:t>
            </a:fld>
            <a:endParaRPr lang="en-US"/>
          </a:p>
        </p:txBody>
      </p:sp>
      <p:sp>
        <p:nvSpPr>
          <p:cNvPr id="5" name="Footer Placeholder 3">
            <a:extLst>
              <a:ext uri="{FF2B5EF4-FFF2-40B4-BE49-F238E27FC236}">
                <a16:creationId xmlns:a16="http://schemas.microsoft.com/office/drawing/2014/main" id="{56DC7610-EED8-4E91-B6BC-1C2CF830A1DA}"/>
              </a:ext>
            </a:extLst>
          </p:cNvPr>
          <p:cNvSpPr>
            <a:spLocks noGrp="1"/>
          </p:cNvSpPr>
          <p:nvPr>
            <p:ph type="ftr" sz="quarter" idx="11"/>
          </p:nvPr>
        </p:nvSpPr>
        <p:spPr>
          <a:xfrm>
            <a:off x="3048000" y="6356350"/>
            <a:ext cx="3352800" cy="274638"/>
          </a:xfrm>
          <a:prstGeom prst="rect">
            <a:avLst/>
          </a:prstGeom>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54226F7F-CFC8-4F74-AE3A-A6B940E15CE3}"/>
              </a:ext>
            </a:extLst>
          </p:cNvPr>
          <p:cNvSpPr>
            <a:spLocks noGrp="1"/>
          </p:cNvSpPr>
          <p:nvPr>
            <p:ph type="sldNum" sz="quarter" idx="12"/>
          </p:nvPr>
        </p:nvSpPr>
        <p:spPr/>
        <p:txBody>
          <a:bodyPr/>
          <a:lstStyle>
            <a:lvl1pPr>
              <a:defRPr/>
            </a:lvl1pPr>
          </a:lstStyle>
          <a:p>
            <a:pPr>
              <a:defRPr/>
            </a:pPr>
            <a:fld id="{4C5F368B-54AD-472B-A635-A16852B337A0}" type="slidenum">
              <a:rPr lang="en-US" altLang="en-US"/>
              <a:pPr>
                <a:defRPr/>
              </a:pPr>
              <a:t>‹#›</a:t>
            </a:fld>
            <a:endParaRPr lang="en-US" altLang="en-US"/>
          </a:p>
        </p:txBody>
      </p:sp>
    </p:spTree>
    <p:extLst>
      <p:ext uri="{BB962C8B-B14F-4D97-AF65-F5344CB8AC3E}">
        <p14:creationId xmlns:p14="http://schemas.microsoft.com/office/powerpoint/2010/main" val="3012452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E3F84E-FE62-427F-9802-6087B662675D}"/>
              </a:ext>
            </a:extLst>
          </p:cNvPr>
          <p:cNvSpPr/>
          <p:nvPr/>
        </p:nvSpPr>
        <p:spPr>
          <a:xfrm>
            <a:off x="152401" y="150815"/>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3" name="Picture 10">
            <a:extLst>
              <a:ext uri="{FF2B5EF4-FFF2-40B4-BE49-F238E27FC236}">
                <a16:creationId xmlns:a16="http://schemas.microsoft.com/office/drawing/2014/main" id="{B09D3810-61D4-40A8-8982-9C0F7064F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7463"/>
            <a:ext cx="56038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348BC8C1-7A71-4351-9EC7-F98A09120CC6}"/>
              </a:ext>
            </a:extLst>
          </p:cNvPr>
          <p:cNvSpPr>
            <a:spLocks noGrp="1"/>
          </p:cNvSpPr>
          <p:nvPr>
            <p:ph type="dt" sz="half" idx="10"/>
          </p:nvPr>
        </p:nvSpPr>
        <p:spPr>
          <a:xfrm>
            <a:off x="568325" y="6432550"/>
            <a:ext cx="2133600" cy="274638"/>
          </a:xfrm>
          <a:prstGeom prst="rect">
            <a:avLst/>
          </a:prstGeom>
        </p:spPr>
        <p:txBody>
          <a:bodyPr/>
          <a:lstStyle>
            <a:lvl1pPr>
              <a:defRPr/>
            </a:lvl1pPr>
          </a:lstStyle>
          <a:p>
            <a:pPr>
              <a:defRPr/>
            </a:pPr>
            <a:fld id="{58133269-D43E-4860-91BD-3C7D6C6674E2}" type="datetime1">
              <a:rPr lang="en-US"/>
              <a:pPr>
                <a:defRPr/>
              </a:pPr>
              <a:t>6/5/2024</a:t>
            </a:fld>
            <a:endParaRPr lang="en-US"/>
          </a:p>
        </p:txBody>
      </p:sp>
      <p:sp>
        <p:nvSpPr>
          <p:cNvPr id="5" name="Footer Placeholder 2">
            <a:extLst>
              <a:ext uri="{FF2B5EF4-FFF2-40B4-BE49-F238E27FC236}">
                <a16:creationId xmlns:a16="http://schemas.microsoft.com/office/drawing/2014/main" id="{13F5EE19-7EE0-4781-B1CB-CC2970235902}"/>
              </a:ext>
            </a:extLst>
          </p:cNvPr>
          <p:cNvSpPr>
            <a:spLocks noGrp="1"/>
          </p:cNvSpPr>
          <p:nvPr>
            <p:ph type="ftr" sz="quarter" idx="11"/>
          </p:nvPr>
        </p:nvSpPr>
        <p:spPr>
          <a:xfrm>
            <a:off x="3352800" y="6411913"/>
            <a:ext cx="3352800" cy="273050"/>
          </a:xfrm>
          <a:prstGeom prst="rect">
            <a:avLst/>
          </a:prstGeom>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CEDFA8E7-F90B-4366-9ACE-CD931555F0EB}"/>
              </a:ext>
            </a:extLst>
          </p:cNvPr>
          <p:cNvSpPr>
            <a:spLocks noGrp="1"/>
          </p:cNvSpPr>
          <p:nvPr>
            <p:ph type="sldNum" sz="quarter" idx="12"/>
          </p:nvPr>
        </p:nvSpPr>
        <p:spPr/>
        <p:txBody>
          <a:bodyPr/>
          <a:lstStyle>
            <a:lvl1pPr>
              <a:defRPr/>
            </a:lvl1pPr>
          </a:lstStyle>
          <a:p>
            <a:pPr>
              <a:defRPr/>
            </a:pPr>
            <a:fld id="{597C7222-2EF2-4C93-B18E-74B64A6033EA}" type="slidenum">
              <a:rPr lang="en-US" altLang="en-US"/>
              <a:pPr>
                <a:defRPr/>
              </a:pPr>
              <a:t>‹#›</a:t>
            </a:fld>
            <a:endParaRPr lang="en-US" altLang="en-US"/>
          </a:p>
        </p:txBody>
      </p:sp>
    </p:spTree>
    <p:extLst>
      <p:ext uri="{BB962C8B-B14F-4D97-AF65-F5344CB8AC3E}">
        <p14:creationId xmlns:p14="http://schemas.microsoft.com/office/powerpoint/2010/main" val="11338807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57;p78">
            <a:extLst>
              <a:ext uri="{FF2B5EF4-FFF2-40B4-BE49-F238E27FC236}">
                <a16:creationId xmlns:a16="http://schemas.microsoft.com/office/drawing/2014/main" id="{D133C513-3C37-46A9-94F1-5CF7C1FFED26}"/>
              </a:ext>
            </a:extLst>
          </p:cNvPr>
          <p:cNvSpPr txBox="1">
            <a:spLocks noChangeArrowheads="1"/>
          </p:cNvSpPr>
          <p:nvPr/>
        </p:nvSpPr>
        <p:spPr bwMode="auto">
          <a:xfrm>
            <a:off x="7010400" y="152400"/>
            <a:ext cx="1981200" cy="65563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sz="1050"/>
          </a:p>
        </p:txBody>
      </p:sp>
      <p:sp>
        <p:nvSpPr>
          <p:cNvPr id="4099" name="Google Shape;58;p78">
            <a:extLst>
              <a:ext uri="{FF2B5EF4-FFF2-40B4-BE49-F238E27FC236}">
                <a16:creationId xmlns:a16="http://schemas.microsoft.com/office/drawing/2014/main" id="{DBAC1C7F-FB7E-408E-BEBA-60F24F1FA013}"/>
              </a:ext>
            </a:extLst>
          </p:cNvPr>
          <p:cNvSpPr txBox="1">
            <a:spLocks noChangeArrowheads="1"/>
          </p:cNvSpPr>
          <p:nvPr/>
        </p:nvSpPr>
        <p:spPr bwMode="auto">
          <a:xfrm>
            <a:off x="152400" y="153988"/>
            <a:ext cx="6705600" cy="6553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sz="1050"/>
          </a:p>
        </p:txBody>
      </p:sp>
      <p:pic>
        <p:nvPicPr>
          <p:cNvPr id="4100" name="Google Shape;59;p78">
            <a:extLst>
              <a:ext uri="{FF2B5EF4-FFF2-40B4-BE49-F238E27FC236}">
                <a16:creationId xmlns:a16="http://schemas.microsoft.com/office/drawing/2014/main" id="{0E658F25-B074-402D-A94C-025069889D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2860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Google Shape;60;p78">
            <a:extLst>
              <a:ext uri="{FF2B5EF4-FFF2-40B4-BE49-F238E27FC236}">
                <a16:creationId xmlns:a16="http://schemas.microsoft.com/office/drawing/2014/main" id="{DFF2645A-1B25-4892-8AF1-6661B4041921}"/>
              </a:ext>
            </a:extLst>
          </p:cNvPr>
          <p:cNvSpPr txBox="1">
            <a:spLocks noGrp="1"/>
          </p:cNvSpPr>
          <p:nvPr>
            <p:ph type="title"/>
          </p:nvPr>
        </p:nvSpPr>
        <p:spPr bwMode="auto">
          <a:xfrm>
            <a:off x="381000" y="355600"/>
            <a:ext cx="838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4102" name="Google Shape;61;p78">
            <a:extLst>
              <a:ext uri="{FF2B5EF4-FFF2-40B4-BE49-F238E27FC236}">
                <a16:creationId xmlns:a16="http://schemas.microsoft.com/office/drawing/2014/main" id="{CD32A1AE-D2DC-41E0-BBE1-5688D4B52736}"/>
              </a:ext>
            </a:extLst>
          </p:cNvPr>
          <p:cNvSpPr txBox="1">
            <a:spLocks noGrp="1"/>
          </p:cNvSpPr>
          <p:nvPr>
            <p:ph type="body" idx="1"/>
          </p:nvPr>
        </p:nvSpPr>
        <p:spPr bwMode="auto">
          <a:xfrm>
            <a:off x="381001" y="1719263"/>
            <a:ext cx="84074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5127" name="Google Shape;62;p78">
            <a:extLst>
              <a:ext uri="{FF2B5EF4-FFF2-40B4-BE49-F238E27FC236}">
                <a16:creationId xmlns:a16="http://schemas.microsoft.com/office/drawing/2014/main" id="{F870753C-64B0-4292-ACEB-E7D980F0DFC0}"/>
              </a:ext>
            </a:extLst>
          </p:cNvPr>
          <p:cNvSpPr txBox="1">
            <a:spLocks noGrp="1"/>
          </p:cNvSpPr>
          <p:nvPr>
            <p:ph type="dt" idx="10"/>
          </p:nvPr>
        </p:nvSpPr>
        <p:spPr bwMode="auto">
          <a:xfrm>
            <a:off x="371475" y="6356350"/>
            <a:ext cx="2133600" cy="274638"/>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itchFamily="34" charset="0"/>
              <a:buNone/>
              <a:defRPr sz="825">
                <a:solidFill>
                  <a:srgbClr val="FFFFFF"/>
                </a:solidFill>
                <a:latin typeface="Libre Franklin Medium" charset="0"/>
                <a:sym typeface="Libre Franklin Medium" charset="0"/>
              </a:defRPr>
            </a:lvl1pPr>
          </a:lstStyle>
          <a:p>
            <a:pPr>
              <a:defRPr/>
            </a:pPr>
            <a:endParaRPr lang="en-US"/>
          </a:p>
        </p:txBody>
      </p:sp>
      <p:sp>
        <p:nvSpPr>
          <p:cNvPr id="5128" name="Google Shape;63;p78">
            <a:extLst>
              <a:ext uri="{FF2B5EF4-FFF2-40B4-BE49-F238E27FC236}">
                <a16:creationId xmlns:a16="http://schemas.microsoft.com/office/drawing/2014/main" id="{9C98C391-7BD9-48C7-B98A-FD5730270661}"/>
              </a:ext>
            </a:extLst>
          </p:cNvPr>
          <p:cNvSpPr txBox="1">
            <a:spLocks noGrp="1"/>
          </p:cNvSpPr>
          <p:nvPr>
            <p:ph type="sldNum" idx="12"/>
          </p:nvPr>
        </p:nvSpPr>
        <p:spPr bwMode="auto">
          <a:xfrm>
            <a:off x="8234363" y="6354765"/>
            <a:ext cx="582612" cy="274637"/>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eaLnBrk="1" hangingPunct="1">
              <a:buClr>
                <a:srgbClr val="FFFFFF"/>
              </a:buClr>
              <a:buSzPts val="1100"/>
              <a:buFont typeface="Libre Franklin Medium" charset="0"/>
              <a:buNone/>
              <a:defRPr sz="825">
                <a:solidFill>
                  <a:srgbClr val="FFFFFF"/>
                </a:solidFill>
                <a:latin typeface="Libre Franklin Medium" charset="0"/>
                <a:sym typeface="Libre Franklin Medium" charset="0"/>
              </a:defRPr>
            </a:lvl1pPr>
          </a:lstStyle>
          <a:p>
            <a:pPr>
              <a:defRPr/>
            </a:pPr>
            <a:fld id="{299C26D2-D97A-4CFD-AC5B-0B0727C4C913}" type="slidenum">
              <a:rPr lang="en-US" altLang="en-US"/>
              <a:pPr>
                <a:defRPr/>
              </a:pPr>
              <a:t>‹#›</a:t>
            </a:fld>
            <a:endParaRPr lang="en-US" altLang="en-US"/>
          </a:p>
        </p:txBody>
      </p:sp>
      <p:sp>
        <p:nvSpPr>
          <p:cNvPr id="5129" name="Google Shape;64;p78">
            <a:extLst>
              <a:ext uri="{FF2B5EF4-FFF2-40B4-BE49-F238E27FC236}">
                <a16:creationId xmlns:a16="http://schemas.microsoft.com/office/drawing/2014/main" id="{EEEA608D-C905-4E0A-9E2D-C5094ACA5EC4}"/>
              </a:ext>
            </a:extLst>
          </p:cNvPr>
          <p:cNvSpPr txBox="1">
            <a:spLocks noGrp="1"/>
          </p:cNvSpPr>
          <p:nvPr>
            <p:ph type="ftr" idx="11"/>
          </p:nvPr>
        </p:nvSpPr>
        <p:spPr bwMode="auto">
          <a:xfrm>
            <a:off x="3048000" y="6356350"/>
            <a:ext cx="3352800" cy="274638"/>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itchFamily="34" charset="0"/>
              <a:buNone/>
              <a:defRPr/>
            </a:lvl1pPr>
          </a:lstStyle>
          <a:p>
            <a:pPr>
              <a:defRPr/>
            </a:pPr>
            <a:endParaRPr lang="en-US"/>
          </a:p>
        </p:txBody>
      </p:sp>
    </p:spTree>
    <p:extLst>
      <p:ext uri="{BB962C8B-B14F-4D97-AF65-F5344CB8AC3E}">
        <p14:creationId xmlns:p14="http://schemas.microsoft.com/office/powerpoint/2010/main" val="121199517"/>
      </p:ext>
    </p:extLst>
  </p:cSld>
  <p:clrMap bg1="lt1" tx1="dk1" bg2="dk2" tx2="lt2" accent1="accent1" accent2="accent2" accent3="accent3" accent4="accent4" accent5="accent5" accent6="accent6" hlink="hlink" folHlink="folHlink"/>
  <p:sldLayoutIdLst>
    <p:sldLayoutId id="2147483698" r:id="rId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57175" indent="-257175" algn="l" rtl="0" eaLnBrk="0" fontAlgn="base" hangingPunct="0">
        <a:spcBef>
          <a:spcPct val="0"/>
        </a:spcBef>
        <a:spcAft>
          <a:spcPct val="0"/>
        </a:spcAft>
        <a:buClr>
          <a:srgbClr val="000000"/>
        </a:buClr>
        <a:buFont typeface="Arial" panose="020B0604020202020204" pitchFamily="34" charset="0"/>
        <a:buChar char="•"/>
        <a:defRPr sz="1050">
          <a:solidFill>
            <a:srgbClr val="000000"/>
          </a:solidFill>
          <a:latin typeface="Arial"/>
          <a:ea typeface="Arial"/>
          <a:cs typeface="Arial"/>
          <a:sym typeface="Arial" panose="020B0604020202020204" pitchFamily="34" charset="0"/>
        </a:defRPr>
      </a:lvl1pPr>
      <a:lvl2pPr marL="557213" lvl="1" indent="-214313" algn="l" rtl="0" eaLnBrk="0" fontAlgn="base" hangingPunct="0">
        <a:spcBef>
          <a:spcPct val="0"/>
        </a:spcBef>
        <a:spcAft>
          <a:spcPct val="0"/>
        </a:spcAft>
        <a:buClr>
          <a:srgbClr val="000000"/>
        </a:buClr>
        <a:buFont typeface="Arial" panose="020B0604020202020204" pitchFamily="34" charset="0"/>
        <a:buChar char="–"/>
        <a:defRPr sz="1050">
          <a:solidFill>
            <a:srgbClr val="000000"/>
          </a:solidFill>
          <a:latin typeface="Arial"/>
          <a:ea typeface="Arial"/>
          <a:cs typeface="Arial"/>
          <a:sym typeface="Arial" panose="020B0604020202020204" pitchFamily="34" charset="0"/>
        </a:defRPr>
      </a:lvl2pPr>
      <a:lvl3pPr marL="857250" lvl="2" indent="-171450" algn="l" rtl="0" eaLnBrk="0" fontAlgn="base" hangingPunct="0">
        <a:spcBef>
          <a:spcPct val="0"/>
        </a:spcBef>
        <a:spcAft>
          <a:spcPct val="0"/>
        </a:spcAft>
        <a:buClr>
          <a:srgbClr val="000000"/>
        </a:buClr>
        <a:buFont typeface="Arial" panose="020B0604020202020204" pitchFamily="34" charset="0"/>
        <a:buChar char="•"/>
        <a:defRPr sz="1050">
          <a:solidFill>
            <a:srgbClr val="000000"/>
          </a:solidFill>
          <a:latin typeface="Arial"/>
          <a:ea typeface="Arial"/>
          <a:cs typeface="Arial"/>
          <a:sym typeface="Arial" panose="020B0604020202020204" pitchFamily="34" charset="0"/>
        </a:defRPr>
      </a:lvl3pPr>
      <a:lvl4pPr marL="1200150" lvl="3" indent="-171450" algn="l" rtl="0" eaLnBrk="0" fontAlgn="base" hangingPunct="0">
        <a:spcBef>
          <a:spcPct val="0"/>
        </a:spcBef>
        <a:spcAft>
          <a:spcPct val="0"/>
        </a:spcAft>
        <a:buClr>
          <a:srgbClr val="000000"/>
        </a:buClr>
        <a:buFont typeface="Arial" panose="020B0604020202020204" pitchFamily="34" charset="0"/>
        <a:buChar char="–"/>
        <a:defRPr sz="1050">
          <a:solidFill>
            <a:srgbClr val="000000"/>
          </a:solidFill>
          <a:latin typeface="Arial"/>
          <a:ea typeface="Arial"/>
          <a:cs typeface="Arial"/>
          <a:sym typeface="Arial" panose="020B0604020202020204" pitchFamily="34" charset="0"/>
        </a:defRPr>
      </a:lvl4pPr>
      <a:lvl5pPr marL="1543050" lvl="4" indent="-171450" algn="l" rtl="0" eaLnBrk="0" fontAlgn="base" hangingPunct="0">
        <a:spcBef>
          <a:spcPct val="0"/>
        </a:spcBef>
        <a:spcAft>
          <a:spcPct val="0"/>
        </a:spcAft>
        <a:buClr>
          <a:srgbClr val="000000"/>
        </a:buClr>
        <a:buFont typeface="Arial" panose="020B0604020202020204" pitchFamily="34" charset="0"/>
        <a:buChar char="»"/>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Google Shape;41;p76">
            <a:extLst>
              <a:ext uri="{FF2B5EF4-FFF2-40B4-BE49-F238E27FC236}">
                <a16:creationId xmlns:a16="http://schemas.microsoft.com/office/drawing/2014/main" id="{E1AB14A5-738D-424B-9B64-AC231C8353A5}"/>
              </a:ext>
            </a:extLst>
          </p:cNvPr>
          <p:cNvSpPr txBox="1">
            <a:spLocks noChangeArrowheads="1"/>
          </p:cNvSpPr>
          <p:nvPr/>
        </p:nvSpPr>
        <p:spPr bwMode="auto">
          <a:xfrm>
            <a:off x="152401" y="1635125"/>
            <a:ext cx="8831263" cy="50450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sz="1050"/>
          </a:p>
        </p:txBody>
      </p:sp>
      <p:sp>
        <p:nvSpPr>
          <p:cNvPr id="3075" name="Google Shape;42;p76">
            <a:extLst>
              <a:ext uri="{FF2B5EF4-FFF2-40B4-BE49-F238E27FC236}">
                <a16:creationId xmlns:a16="http://schemas.microsoft.com/office/drawing/2014/main" id="{AD73D3D0-8F2B-4149-9B25-77E17BA046D0}"/>
              </a:ext>
            </a:extLst>
          </p:cNvPr>
          <p:cNvSpPr txBox="1">
            <a:spLocks noChangeArrowheads="1"/>
          </p:cNvSpPr>
          <p:nvPr/>
        </p:nvSpPr>
        <p:spPr bwMode="auto">
          <a:xfrm>
            <a:off x="371474" y="234951"/>
            <a:ext cx="8391525" cy="914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sz="1050" dirty="0"/>
          </a:p>
        </p:txBody>
      </p:sp>
      <p:pic>
        <p:nvPicPr>
          <p:cNvPr id="3076" name="Google Shape;43;p76">
            <a:extLst>
              <a:ext uri="{FF2B5EF4-FFF2-40B4-BE49-F238E27FC236}">
                <a16:creationId xmlns:a16="http://schemas.microsoft.com/office/drawing/2014/main" id="{78B6D095-2A58-4059-9754-43294FB0CD1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9" y="0"/>
            <a:ext cx="563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Google Shape;45;p76">
            <a:extLst>
              <a:ext uri="{FF2B5EF4-FFF2-40B4-BE49-F238E27FC236}">
                <a16:creationId xmlns:a16="http://schemas.microsoft.com/office/drawing/2014/main" id="{AC78F1C6-82A4-4F8E-A0EF-8016B1CFFC8D}"/>
              </a:ext>
            </a:extLst>
          </p:cNvPr>
          <p:cNvSpPr txBox="1">
            <a:spLocks noGrp="1"/>
          </p:cNvSpPr>
          <p:nvPr>
            <p:ph type="title"/>
          </p:nvPr>
        </p:nvSpPr>
        <p:spPr bwMode="auto">
          <a:xfrm>
            <a:off x="381000" y="355600"/>
            <a:ext cx="83820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dirty="0">
              <a:sym typeface="Arial" panose="020B0604020202020204" pitchFamily="34" charset="0"/>
            </a:endParaRPr>
          </a:p>
        </p:txBody>
      </p:sp>
      <p:sp>
        <p:nvSpPr>
          <p:cNvPr id="3079" name="Google Shape;46;p76">
            <a:extLst>
              <a:ext uri="{FF2B5EF4-FFF2-40B4-BE49-F238E27FC236}">
                <a16:creationId xmlns:a16="http://schemas.microsoft.com/office/drawing/2014/main" id="{A52AAFAE-6308-4677-9A7D-F900439D828A}"/>
              </a:ext>
            </a:extLst>
          </p:cNvPr>
          <p:cNvSpPr txBox="1">
            <a:spLocks noGrp="1"/>
          </p:cNvSpPr>
          <p:nvPr>
            <p:ph type="body" idx="1"/>
          </p:nvPr>
        </p:nvSpPr>
        <p:spPr bwMode="auto">
          <a:xfrm>
            <a:off x="409575" y="1384301"/>
            <a:ext cx="840740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dirty="0">
              <a:sym typeface="Arial" panose="020B0604020202020204" pitchFamily="34" charset="0"/>
            </a:endParaRPr>
          </a:p>
        </p:txBody>
      </p:sp>
      <p:sp>
        <p:nvSpPr>
          <p:cNvPr id="4106" name="Google Shape;49;p76">
            <a:extLst>
              <a:ext uri="{FF2B5EF4-FFF2-40B4-BE49-F238E27FC236}">
                <a16:creationId xmlns:a16="http://schemas.microsoft.com/office/drawing/2014/main" id="{0580846E-120E-4679-B6A7-695780D843E4}"/>
              </a:ext>
            </a:extLst>
          </p:cNvPr>
          <p:cNvSpPr txBox="1">
            <a:spLocks noGrp="1"/>
          </p:cNvSpPr>
          <p:nvPr>
            <p:ph type="sldNum" idx="12"/>
          </p:nvPr>
        </p:nvSpPr>
        <p:spPr bwMode="auto">
          <a:xfrm>
            <a:off x="8234363" y="6354765"/>
            <a:ext cx="582612" cy="274637"/>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eaLnBrk="1" hangingPunct="1">
              <a:buClr>
                <a:srgbClr val="00B050"/>
              </a:buClr>
              <a:buSzPts val="1100"/>
              <a:buFont typeface="Libre Franklin Medium" charset="0"/>
              <a:buNone/>
              <a:defRPr sz="825">
                <a:solidFill>
                  <a:srgbClr val="00B050"/>
                </a:solidFill>
                <a:latin typeface="Libre Franklin Medium" charset="0"/>
                <a:sym typeface="Libre Franklin Medium" charset="0"/>
              </a:defRPr>
            </a:lvl1pPr>
          </a:lstStyle>
          <a:p>
            <a:pPr>
              <a:defRPr/>
            </a:pPr>
            <a:fld id="{9C61DB97-2043-4D31-805E-94136F1295B7}" type="slidenum">
              <a:rPr lang="en-US" altLang="en-US"/>
              <a:pPr>
                <a:defRPr/>
              </a:pPr>
              <a:t>‹#›</a:t>
            </a:fld>
            <a:endParaRPr lang="en-US" altLang="en-US"/>
          </a:p>
        </p:txBody>
      </p:sp>
    </p:spTree>
    <p:extLst>
      <p:ext uri="{BB962C8B-B14F-4D97-AF65-F5344CB8AC3E}">
        <p14:creationId xmlns:p14="http://schemas.microsoft.com/office/powerpoint/2010/main" val="1037621954"/>
      </p:ext>
    </p:extLst>
  </p:cSld>
  <p:clrMap bg1="lt1" tx1="dk1" bg2="dk2" tx2="lt2" accent1="accent1" accent2="accent2" accent3="accent3" accent4="accent4" accent5="accent5" accent6="accent6" hlink="hlink" folHlink="folHlink"/>
  <p:sldLayoutIdLst>
    <p:sldLayoutId id="2147483700" r:id="rId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57175" indent="-257175" algn="l" rtl="0" eaLnBrk="0" fontAlgn="base" hangingPunct="0">
        <a:spcBef>
          <a:spcPct val="0"/>
        </a:spcBef>
        <a:spcAft>
          <a:spcPct val="0"/>
        </a:spcAft>
        <a:buClr>
          <a:srgbClr val="000000"/>
        </a:buClr>
        <a:buFont typeface="Arial" panose="020B0604020202020204" pitchFamily="34" charset="0"/>
        <a:buChar char="•"/>
        <a:defRPr sz="1050">
          <a:solidFill>
            <a:srgbClr val="000000"/>
          </a:solidFill>
          <a:latin typeface="Arial"/>
          <a:ea typeface="Arial"/>
          <a:cs typeface="Arial"/>
          <a:sym typeface="Arial" panose="020B0604020202020204" pitchFamily="34" charset="0"/>
        </a:defRPr>
      </a:lvl1pPr>
      <a:lvl2pPr marL="557213" lvl="1" indent="-214313" algn="l" rtl="0" eaLnBrk="0" fontAlgn="base" hangingPunct="0">
        <a:spcBef>
          <a:spcPct val="0"/>
        </a:spcBef>
        <a:spcAft>
          <a:spcPct val="0"/>
        </a:spcAft>
        <a:buClr>
          <a:srgbClr val="000000"/>
        </a:buClr>
        <a:buFont typeface="Arial" panose="020B0604020202020204" pitchFamily="34" charset="0"/>
        <a:buChar char="–"/>
        <a:defRPr sz="1050">
          <a:solidFill>
            <a:srgbClr val="000000"/>
          </a:solidFill>
          <a:latin typeface="Arial"/>
          <a:ea typeface="Arial"/>
          <a:cs typeface="Arial"/>
          <a:sym typeface="Arial" panose="020B0604020202020204" pitchFamily="34" charset="0"/>
        </a:defRPr>
      </a:lvl2pPr>
      <a:lvl3pPr marL="857250" lvl="2" indent="-171450" algn="l" rtl="0" eaLnBrk="0" fontAlgn="base" hangingPunct="0">
        <a:spcBef>
          <a:spcPct val="0"/>
        </a:spcBef>
        <a:spcAft>
          <a:spcPct val="0"/>
        </a:spcAft>
        <a:buClr>
          <a:srgbClr val="000000"/>
        </a:buClr>
        <a:buFont typeface="Arial" panose="020B0604020202020204" pitchFamily="34" charset="0"/>
        <a:buChar char="•"/>
        <a:defRPr sz="1050">
          <a:solidFill>
            <a:srgbClr val="000000"/>
          </a:solidFill>
          <a:latin typeface="Arial"/>
          <a:ea typeface="Arial"/>
          <a:cs typeface="Arial"/>
          <a:sym typeface="Arial" panose="020B0604020202020204" pitchFamily="34" charset="0"/>
        </a:defRPr>
      </a:lvl3pPr>
      <a:lvl4pPr marL="1200150" lvl="3" indent="-171450" algn="l" rtl="0" eaLnBrk="0" fontAlgn="base" hangingPunct="0">
        <a:spcBef>
          <a:spcPct val="0"/>
        </a:spcBef>
        <a:spcAft>
          <a:spcPct val="0"/>
        </a:spcAft>
        <a:buClr>
          <a:srgbClr val="000000"/>
        </a:buClr>
        <a:buFont typeface="Arial" panose="020B0604020202020204" pitchFamily="34" charset="0"/>
        <a:buChar char="–"/>
        <a:defRPr sz="1050">
          <a:solidFill>
            <a:srgbClr val="000000"/>
          </a:solidFill>
          <a:latin typeface="Arial"/>
          <a:ea typeface="Arial"/>
          <a:cs typeface="Arial"/>
          <a:sym typeface="Arial" panose="020B0604020202020204" pitchFamily="34" charset="0"/>
        </a:defRPr>
      </a:lvl4pPr>
      <a:lvl5pPr marL="1543050" lvl="4" indent="-171450" algn="l" rtl="0" eaLnBrk="0" fontAlgn="base" hangingPunct="0">
        <a:spcBef>
          <a:spcPct val="0"/>
        </a:spcBef>
        <a:spcAft>
          <a:spcPct val="0"/>
        </a:spcAft>
        <a:buClr>
          <a:srgbClr val="000000"/>
        </a:buClr>
        <a:buFont typeface="Arial" panose="020B0604020202020204" pitchFamily="34" charset="0"/>
        <a:buChar char="»"/>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9C81F8-A095-4BFF-B91E-D22BB9C00BC0}"/>
              </a:ext>
            </a:extLst>
          </p:cNvPr>
          <p:cNvSpPr/>
          <p:nvPr/>
        </p:nvSpPr>
        <p:spPr>
          <a:xfrm>
            <a:off x="152401"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a:solidFill>
                <a:schemeClr val="tx1"/>
              </a:solidFill>
              <a:latin typeface="Calibri" panose="020F0502020204030204" pitchFamily="34" charset="0"/>
            </a:endParaRPr>
          </a:p>
        </p:txBody>
      </p:sp>
      <p:sp>
        <p:nvSpPr>
          <p:cNvPr id="8" name="Rectangle 7">
            <a:extLst>
              <a:ext uri="{FF2B5EF4-FFF2-40B4-BE49-F238E27FC236}">
                <a16:creationId xmlns:a16="http://schemas.microsoft.com/office/drawing/2014/main" id="{AEA45FD5-46DC-44F0-A920-05AA0F39306B}"/>
              </a:ext>
            </a:extLst>
          </p:cNvPr>
          <p:cNvSpPr/>
          <p:nvPr/>
        </p:nvSpPr>
        <p:spPr>
          <a:xfrm>
            <a:off x="152401" y="233361"/>
            <a:ext cx="86868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b="1" dirty="0">
              <a:latin typeface="Calibri" panose="020F0502020204030204" pitchFamily="34" charset="0"/>
            </a:endParaRPr>
          </a:p>
        </p:txBody>
      </p:sp>
      <p:sp>
        <p:nvSpPr>
          <p:cNvPr id="2" name="Title Placeholder 1">
            <a:extLst>
              <a:ext uri="{FF2B5EF4-FFF2-40B4-BE49-F238E27FC236}">
                <a16:creationId xmlns:a16="http://schemas.microsoft.com/office/drawing/2014/main" id="{6CF247EF-09D0-48EC-AC00-E6D774E0DC05}"/>
              </a:ext>
            </a:extLst>
          </p:cNvPr>
          <p:cNvSpPr>
            <a:spLocks noGrp="1"/>
          </p:cNvSpPr>
          <p:nvPr>
            <p:ph type="title"/>
          </p:nvPr>
        </p:nvSpPr>
        <p:spPr>
          <a:xfrm>
            <a:off x="304799" y="123826"/>
            <a:ext cx="8382000" cy="10541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C07475DB-B9C2-4D93-84FB-37EF9801C266}"/>
              </a:ext>
            </a:extLst>
          </p:cNvPr>
          <p:cNvSpPr>
            <a:spLocks noGrp="1"/>
          </p:cNvSpPr>
          <p:nvPr>
            <p:ph type="body" idx="1"/>
          </p:nvPr>
        </p:nvSpPr>
        <p:spPr>
          <a:xfrm>
            <a:off x="381001" y="1719263"/>
            <a:ext cx="8407400" cy="44069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8879E5-06C4-4201-A6E8-002ACE182FDC}"/>
              </a:ext>
            </a:extLst>
          </p:cNvPr>
          <p:cNvSpPr>
            <a:spLocks noGrp="1"/>
          </p:cNvSpPr>
          <p:nvPr>
            <p:ph type="sldNum" sz="quarter" idx="4"/>
          </p:nvPr>
        </p:nvSpPr>
        <p:spPr>
          <a:xfrm>
            <a:off x="8234363" y="6354765"/>
            <a:ext cx="582612" cy="274637"/>
          </a:xfrm>
          <a:prstGeom prst="rect">
            <a:avLst/>
          </a:prstGeom>
          <a:ln w="19050">
            <a:noFill/>
          </a:ln>
        </p:spPr>
        <p:txBody>
          <a:bodyPr vert="horz" wrap="square" lIns="91440" tIns="45720" rIns="91440" bIns="45720" numCol="1" anchor="ctr" anchorCtr="0" compatLnSpc="1">
            <a:prstTxWarp prst="textNoShape">
              <a:avLst/>
            </a:prstTxWarp>
          </a:bodyPr>
          <a:lstStyle>
            <a:lvl1pPr algn="ctr" eaLnBrk="1" hangingPunct="1">
              <a:defRPr sz="825">
                <a:solidFill>
                  <a:schemeClr val="tx2"/>
                </a:solidFill>
                <a:latin typeface="Franklin Gothic Medium" panose="020B0603020102020204" pitchFamily="34" charset="0"/>
              </a:defRPr>
            </a:lvl1pPr>
          </a:lstStyle>
          <a:p>
            <a:pPr>
              <a:defRPr/>
            </a:pPr>
            <a:fld id="{A7220D17-F769-482C-9D9F-E6ED8F90A3DC}" type="slidenum">
              <a:rPr lang="en-US" altLang="en-US"/>
              <a:pPr>
                <a:defRPr/>
              </a:pPr>
              <a:t>‹#›</a:t>
            </a:fld>
            <a:endParaRPr lang="en-US" altLang="en-US"/>
          </a:p>
        </p:txBody>
      </p:sp>
      <p:pic>
        <p:nvPicPr>
          <p:cNvPr id="1033" name="Picture 2">
            <a:extLst>
              <a:ext uri="{FF2B5EF4-FFF2-40B4-BE49-F238E27FC236}">
                <a16:creationId xmlns:a16="http://schemas.microsoft.com/office/drawing/2014/main" id="{AB5673E8-9EBD-4155-AEB5-1FE84564291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399" y="0"/>
            <a:ext cx="563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74661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hf hdr="0" ftr="0" dt="0"/>
  <p:txStyles>
    <p:titleStyle>
      <a:lvl1pPr algn="ctr" rtl="0" eaLnBrk="0" fontAlgn="base" hangingPunct="0">
        <a:spcBef>
          <a:spcPct val="0"/>
        </a:spcBef>
        <a:spcAft>
          <a:spcPct val="0"/>
        </a:spcAft>
        <a:defRPr sz="2700" b="1" kern="1200" cap="all" spc="150">
          <a:solidFill>
            <a:schemeClr val="bg1"/>
          </a:solidFill>
          <a:latin typeface="Calibri" panose="020F0502020204030204" pitchFamily="34" charset="0"/>
          <a:ea typeface="+mj-ea"/>
          <a:cs typeface="+mj-cs"/>
        </a:defRPr>
      </a:lvl1pPr>
      <a:lvl2pPr algn="ctr" rtl="0" eaLnBrk="0" fontAlgn="base" hangingPunct="0">
        <a:spcBef>
          <a:spcPct val="0"/>
        </a:spcBef>
        <a:spcAft>
          <a:spcPct val="0"/>
        </a:spcAft>
        <a:defRPr sz="2700" b="1">
          <a:solidFill>
            <a:schemeClr val="bg1"/>
          </a:solidFill>
          <a:latin typeface="Calibri" panose="020F0502020204030204" pitchFamily="34" charset="0"/>
        </a:defRPr>
      </a:lvl2pPr>
      <a:lvl3pPr algn="ctr" rtl="0" eaLnBrk="0" fontAlgn="base" hangingPunct="0">
        <a:spcBef>
          <a:spcPct val="0"/>
        </a:spcBef>
        <a:spcAft>
          <a:spcPct val="0"/>
        </a:spcAft>
        <a:defRPr sz="2700" b="1">
          <a:solidFill>
            <a:schemeClr val="bg1"/>
          </a:solidFill>
          <a:latin typeface="Calibri" panose="020F0502020204030204" pitchFamily="34" charset="0"/>
        </a:defRPr>
      </a:lvl3pPr>
      <a:lvl4pPr algn="ctr" rtl="0" eaLnBrk="0" fontAlgn="base" hangingPunct="0">
        <a:spcBef>
          <a:spcPct val="0"/>
        </a:spcBef>
        <a:spcAft>
          <a:spcPct val="0"/>
        </a:spcAft>
        <a:defRPr sz="2700" b="1">
          <a:solidFill>
            <a:schemeClr val="bg1"/>
          </a:solidFill>
          <a:latin typeface="Calibri" panose="020F0502020204030204" pitchFamily="34" charset="0"/>
        </a:defRPr>
      </a:lvl4pPr>
      <a:lvl5pPr algn="ctr" rtl="0" eaLnBrk="0" fontAlgn="base" hangingPunct="0">
        <a:spcBef>
          <a:spcPct val="0"/>
        </a:spcBef>
        <a:spcAft>
          <a:spcPct val="0"/>
        </a:spcAft>
        <a:defRPr sz="2700" b="1">
          <a:solidFill>
            <a:schemeClr val="bg1"/>
          </a:solidFill>
          <a:latin typeface="Calibri" panose="020F0502020204030204" pitchFamily="34" charset="0"/>
        </a:defRPr>
      </a:lvl5pPr>
      <a:lvl6pPr marL="342900" algn="ctr" rtl="0" fontAlgn="base">
        <a:spcBef>
          <a:spcPct val="0"/>
        </a:spcBef>
        <a:spcAft>
          <a:spcPct val="0"/>
        </a:spcAft>
        <a:defRPr sz="2700" b="1">
          <a:solidFill>
            <a:schemeClr val="bg1"/>
          </a:solidFill>
          <a:latin typeface="Calibri" panose="020F0502020204030204" pitchFamily="34" charset="0"/>
        </a:defRPr>
      </a:lvl6pPr>
      <a:lvl7pPr marL="685800" algn="ctr" rtl="0" fontAlgn="base">
        <a:spcBef>
          <a:spcPct val="0"/>
        </a:spcBef>
        <a:spcAft>
          <a:spcPct val="0"/>
        </a:spcAft>
        <a:defRPr sz="2700" b="1">
          <a:solidFill>
            <a:schemeClr val="bg1"/>
          </a:solidFill>
          <a:latin typeface="Calibri" panose="020F0502020204030204" pitchFamily="34" charset="0"/>
        </a:defRPr>
      </a:lvl7pPr>
      <a:lvl8pPr marL="1028700" algn="ctr" rtl="0" fontAlgn="base">
        <a:spcBef>
          <a:spcPct val="0"/>
        </a:spcBef>
        <a:spcAft>
          <a:spcPct val="0"/>
        </a:spcAft>
        <a:defRPr sz="2700" b="1">
          <a:solidFill>
            <a:schemeClr val="bg1"/>
          </a:solidFill>
          <a:latin typeface="Calibri" panose="020F0502020204030204" pitchFamily="34" charset="0"/>
        </a:defRPr>
      </a:lvl8pPr>
      <a:lvl9pPr marL="1371600" algn="ctr" rtl="0" fontAlgn="base">
        <a:spcBef>
          <a:spcPct val="0"/>
        </a:spcBef>
        <a:spcAft>
          <a:spcPct val="0"/>
        </a:spcAft>
        <a:defRPr sz="2700" b="1">
          <a:solidFill>
            <a:schemeClr val="bg1"/>
          </a:solidFill>
          <a:latin typeface="Calibri" panose="020F0502020204030204" pitchFamily="34" charset="0"/>
        </a:defRPr>
      </a:lvl9pPr>
    </p:titleStyle>
    <p:bodyStyle>
      <a:lvl1pPr marL="204788" indent="-171450" algn="l" rtl="0" eaLnBrk="0" fontAlgn="base" hangingPunct="0">
        <a:spcBef>
          <a:spcPct val="20000"/>
        </a:spcBef>
        <a:spcAft>
          <a:spcPct val="0"/>
        </a:spcAft>
        <a:buClr>
          <a:schemeClr val="accent1"/>
        </a:buClr>
        <a:buFont typeface="Wingdings 2" panose="05020102010507070707" pitchFamily="18" charset="2"/>
        <a:buChar char=""/>
        <a:defRPr sz="2100" kern="1200" spc="113">
          <a:solidFill>
            <a:schemeClr val="tx1"/>
          </a:solidFill>
          <a:latin typeface="Calibri" panose="020F0502020204030204" pitchFamily="34" charset="0"/>
          <a:ea typeface="+mn-ea"/>
          <a:cs typeface="+mn-cs"/>
        </a:defRPr>
      </a:lvl1pPr>
      <a:lvl2pPr marL="410766" indent="-136922" algn="l" rtl="0" eaLnBrk="0" fontAlgn="base" hangingPunct="0">
        <a:spcBef>
          <a:spcPct val="20000"/>
        </a:spcBef>
        <a:spcAft>
          <a:spcPct val="0"/>
        </a:spcAft>
        <a:buClr>
          <a:schemeClr val="accent2"/>
        </a:buClr>
        <a:buFont typeface="Wingdings" panose="05000000000000000000" pitchFamily="2" charset="2"/>
        <a:buChar char="§"/>
        <a:defRPr sz="1800" kern="1200" spc="75">
          <a:solidFill>
            <a:schemeClr val="tx1"/>
          </a:solidFill>
          <a:latin typeface="Calibri" panose="020F0502020204030204" pitchFamily="34" charset="0"/>
          <a:ea typeface="+mn-ea"/>
          <a:cs typeface="+mn-cs"/>
        </a:defRPr>
      </a:lvl2pPr>
      <a:lvl3pPr marL="616744" indent="-136922" algn="l" rtl="0" eaLnBrk="0" fontAlgn="base" hangingPunct="0">
        <a:spcBef>
          <a:spcPct val="20000"/>
        </a:spcBef>
        <a:spcAft>
          <a:spcPct val="0"/>
        </a:spcAft>
        <a:buClr>
          <a:srgbClr val="000000"/>
        </a:buClr>
        <a:buFont typeface="Wingdings" panose="05000000000000000000" pitchFamily="2" charset="2"/>
        <a:buChar char="§"/>
        <a:defRPr sz="1500" kern="1200" spc="75">
          <a:solidFill>
            <a:schemeClr val="tx1"/>
          </a:solidFill>
          <a:latin typeface="Calibri" panose="020F0502020204030204" pitchFamily="34" charset="0"/>
          <a:ea typeface="+mn-ea"/>
          <a:cs typeface="+mn-cs"/>
        </a:defRPr>
      </a:lvl3pPr>
      <a:lvl4pPr marL="822722" indent="-136922" algn="l" rtl="0" eaLnBrk="0" fontAlgn="base" hangingPunct="0">
        <a:spcBef>
          <a:spcPct val="20000"/>
        </a:spcBef>
        <a:spcAft>
          <a:spcPct val="0"/>
        </a:spcAft>
        <a:buClr>
          <a:srgbClr val="8064A2"/>
        </a:buClr>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959644" indent="-136922" algn="l" rtl="0" eaLnBrk="0" fontAlgn="base" hangingPunct="0">
        <a:spcBef>
          <a:spcPct val="20000"/>
        </a:spcBef>
        <a:spcAft>
          <a:spcPct val="0"/>
        </a:spcAft>
        <a:buClr>
          <a:srgbClr val="F79646"/>
        </a:buClr>
        <a:buFont typeface="Wingdings" panose="05000000000000000000" pitchFamily="2" charset="2"/>
        <a:buChar char="§"/>
        <a:defRPr sz="1200" kern="1200" spc="75">
          <a:solidFill>
            <a:schemeClr val="tx1"/>
          </a:solidFill>
          <a:latin typeface="Calibri" panose="020F0502020204030204" pitchFamily="34" charset="0"/>
          <a:ea typeface="+mn-ea"/>
          <a:cs typeface="+mn-cs"/>
        </a:defRPr>
      </a:lvl5pPr>
      <a:lvl6pPr marL="1165860" indent="-137160" algn="l" defTabSz="685800"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600" indent="-137160" algn="l" defTabSz="685800"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40" indent="-137160" algn="l" defTabSz="685800"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80" indent="-137160" algn="l" defTabSz="685800"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Google Shape;177;p7">
            <a:extLst>
              <a:ext uri="{FF2B5EF4-FFF2-40B4-BE49-F238E27FC236}">
                <a16:creationId xmlns:a16="http://schemas.microsoft.com/office/drawing/2014/main" id="{99AC1AB0-8030-4BEE-9F62-6E22826C06D1}"/>
              </a:ext>
            </a:extLst>
          </p:cNvPr>
          <p:cNvSpPr txBox="1">
            <a:spLocks noGrp="1"/>
          </p:cNvSpPr>
          <p:nvPr>
            <p:ph type="title"/>
          </p:nvPr>
        </p:nvSpPr>
        <p:spPr>
          <a:xfrm>
            <a:off x="36452" y="2707522"/>
            <a:ext cx="7060471" cy="2806405"/>
          </a:xfrm>
        </p:spPr>
        <p:txBody>
          <a:bodyPr/>
          <a:lstStyle/>
          <a:p>
            <a:pPr algn="ctr">
              <a:spcBef>
                <a:spcPct val="0"/>
              </a:spcBef>
              <a:spcAft>
                <a:spcPct val="0"/>
              </a:spcAft>
            </a:pPr>
            <a:r>
              <a:rPr lang="en-US" altLang="en-US" sz="2700" b="1" dirty="0">
                <a:solidFill>
                  <a:srgbClr val="FFFFFF"/>
                </a:solidFill>
                <a:latin typeface="ADLaM Display"/>
                <a:ea typeface="ADLaM Display"/>
                <a:cs typeface="ADLaM Display"/>
                <a:sym typeface="Overlock" panose="020B0604020202020204" charset="0"/>
              </a:rPr>
              <a:t>THE RAPID HIV SEROLOGY PROFICIENCY TESTING PROGRAM, KENYA</a:t>
            </a:r>
            <a:br>
              <a:rPr lang="en-US" altLang="en-US" sz="2700" b="1" dirty="0">
                <a:latin typeface="ADLaM Display" panose="02010000000000000000" pitchFamily="2" charset="0"/>
                <a:ea typeface="ADLaM Display" panose="02010000000000000000" pitchFamily="2" charset="0"/>
                <a:cs typeface="ADLaM Display" panose="02010000000000000000" pitchFamily="2" charset="0"/>
              </a:rPr>
            </a:br>
            <a:br>
              <a:rPr lang="en-US" altLang="en-US" sz="2700" b="1" dirty="0">
                <a:latin typeface="ADLaM Display" panose="02010000000000000000" pitchFamily="2" charset="0"/>
                <a:ea typeface="ADLaM Display" panose="02010000000000000000" pitchFamily="2" charset="0"/>
                <a:cs typeface="ADLaM Display" panose="02010000000000000000" pitchFamily="2" charset="0"/>
              </a:rPr>
            </a:br>
            <a:r>
              <a:rPr lang="en-US" sz="3200" b="1" dirty="0">
                <a:solidFill>
                  <a:schemeClr val="bg1"/>
                </a:solidFill>
                <a:latin typeface="ADLaM Display"/>
                <a:ea typeface="ADLaM Display"/>
                <a:cs typeface="ADLaM Display"/>
              </a:rPr>
              <a:t>Management and Use of PT Data </a:t>
            </a:r>
            <a:br>
              <a:rPr lang="en-US" sz="3200" b="1" dirty="0">
                <a:latin typeface="ADLaM Display" panose="02010000000000000000" pitchFamily="2" charset="0"/>
                <a:ea typeface="ADLaM Display" panose="02010000000000000000" pitchFamily="2" charset="0"/>
                <a:cs typeface="ADLaM Display" panose="02010000000000000000" pitchFamily="2" charset="0"/>
              </a:rPr>
            </a:br>
            <a:br>
              <a:rPr lang="en-US" sz="2800" b="1" dirty="0">
                <a:latin typeface="ADLaM Display" panose="02010000000000000000" pitchFamily="2" charset="0"/>
                <a:ea typeface="ADLaM Display" panose="02010000000000000000" pitchFamily="2" charset="0"/>
                <a:cs typeface="ADLaM Display" panose="02010000000000000000" pitchFamily="2" charset="0"/>
              </a:rPr>
            </a:br>
            <a:br>
              <a:rPr lang="en-US" sz="2800" b="1" dirty="0">
                <a:latin typeface="ADLaM Display"/>
                <a:ea typeface="ADLaM Display"/>
                <a:cs typeface="ADLaM Display"/>
                <a:sym typeface="Calibri" panose="020F0502020204030204" pitchFamily="34" charset="0"/>
              </a:rPr>
            </a:br>
            <a:r>
              <a:rPr lang="en-US" sz="2800" b="1" dirty="0">
                <a:solidFill>
                  <a:schemeClr val="tx1"/>
                </a:solidFill>
                <a:latin typeface="ADLaM Display"/>
                <a:ea typeface="ADLaM Display"/>
                <a:cs typeface="ADLaM Display"/>
              </a:rPr>
              <a:t>Geoffrey Bundi</a:t>
            </a:r>
            <a:br>
              <a:rPr lang="en-US" sz="2800" b="1" dirty="0">
                <a:solidFill>
                  <a:schemeClr val="tx1"/>
                </a:solidFill>
                <a:latin typeface="ADLaM Display"/>
                <a:ea typeface="ADLaM Display"/>
                <a:cs typeface="ADLaM Display"/>
              </a:rPr>
            </a:br>
            <a:r>
              <a:rPr lang="en-US" altLang="en-US" sz="2400" b="1" dirty="0">
                <a:latin typeface="Calibri"/>
                <a:sym typeface="Calibri" panose="020F0502020204030204" pitchFamily="34" charset="0"/>
              </a:rPr>
              <a:t>Division of National Laboratory Services</a:t>
            </a:r>
            <a:br>
              <a:rPr lang="en-US" altLang="en-US" sz="2400" b="1" dirty="0">
                <a:latin typeface="Calibri" panose="020F0502020204030204" pitchFamily="34" charset="0"/>
                <a:cs typeface="Arial" panose="020B0604020202020204" pitchFamily="34" charset="0"/>
              </a:rPr>
            </a:br>
            <a:r>
              <a:rPr lang="en-US" altLang="en-US" sz="2000" b="1" dirty="0">
                <a:latin typeface="Calibri"/>
                <a:sym typeface="Calibri" panose="020F0502020204030204" pitchFamily="34" charset="0"/>
              </a:rPr>
              <a:t>Kenya External Quality Assessment Schem</a:t>
            </a:r>
            <a:r>
              <a:rPr lang="en-US" altLang="en-US" sz="2000" dirty="0">
                <a:latin typeface="Calibri"/>
                <a:sym typeface="Calibri" panose="020F0502020204030204" pitchFamily="34" charset="0"/>
              </a:rPr>
              <a:t>e</a:t>
            </a:r>
            <a:br>
              <a:rPr lang="en-US" altLang="en-US" sz="2000" dirty="0">
                <a:latin typeface="Calibri" panose="020F0502020204030204" pitchFamily="34" charset="0"/>
                <a:cs typeface="Arial" panose="020B0604020202020204" pitchFamily="34" charset="0"/>
              </a:rPr>
            </a:br>
            <a:r>
              <a:rPr lang="en-US" altLang="en-US" sz="2400" b="1" dirty="0">
                <a:solidFill>
                  <a:schemeClr val="bg1"/>
                </a:solidFill>
                <a:latin typeface="Calibri"/>
                <a:sym typeface="Calibri" panose="020F0502020204030204" pitchFamily="34" charset="0"/>
              </a:rPr>
              <a:t>RTCQI BEST PRACTICES WORKSHOP</a:t>
            </a:r>
            <a:br>
              <a:rPr lang="en-US" altLang="en-US" sz="2400" b="1" dirty="0">
                <a:latin typeface="Calibri" panose="020F0502020204030204" pitchFamily="34" charset="0"/>
                <a:cs typeface="Arial" panose="020B0604020202020204" pitchFamily="34" charset="0"/>
              </a:rPr>
            </a:br>
            <a:r>
              <a:rPr lang="en-US" altLang="en-US" sz="2400" b="1" dirty="0">
                <a:solidFill>
                  <a:schemeClr val="bg1"/>
                </a:solidFill>
                <a:latin typeface="Calibri"/>
              </a:rPr>
              <a:t>Cape Town, South Africa</a:t>
            </a:r>
            <a:br>
              <a:rPr lang="en-US" altLang="en-US" sz="2000" dirty="0">
                <a:latin typeface="Calibri"/>
                <a:sym typeface="Calibri" panose="020F0502020204030204" pitchFamily="34" charset="0"/>
              </a:rPr>
            </a:br>
            <a:r>
              <a:rPr lang="en-US" altLang="en-US" sz="2000" dirty="0">
                <a:latin typeface="Calibri"/>
                <a:sym typeface="Calibri" panose="020F0502020204030204" pitchFamily="34" charset="0"/>
              </a:rPr>
              <a:t>June 3-7, 2024</a:t>
            </a:r>
            <a:br>
              <a:rPr lang="en-US" altLang="en-US" sz="1200" dirty="0">
                <a:latin typeface="Calibri" panose="020F0502020204030204" pitchFamily="34" charset="0"/>
                <a:cs typeface="Arial" panose="020B0604020202020204" pitchFamily="34" charset="0"/>
              </a:rPr>
            </a:br>
            <a:br>
              <a:rPr lang="en-US" altLang="en-US" sz="1400" dirty="0">
                <a:latin typeface="Calibri" panose="020F0502020204030204" pitchFamily="34" charset="0"/>
                <a:cs typeface="Arial" panose="020B0604020202020204" pitchFamily="34" charset="0"/>
              </a:rPr>
            </a:br>
            <a:br>
              <a:rPr lang="en-US" sz="2800" b="1" dirty="0">
                <a:latin typeface="ADLaM Display" panose="02010000000000000000" pitchFamily="2" charset="0"/>
                <a:ea typeface="ADLaM Display" panose="02010000000000000000" pitchFamily="2" charset="0"/>
                <a:cs typeface="ADLaM Display" panose="02010000000000000000" pitchFamily="2" charset="0"/>
              </a:rPr>
            </a:br>
            <a:r>
              <a:rPr lang="en-US" altLang="en-US" sz="2700" b="1" dirty="0">
                <a:solidFill>
                  <a:srgbClr val="FFFFFF"/>
                </a:solidFill>
                <a:latin typeface="ADLaM Display"/>
                <a:ea typeface="ADLaM Display"/>
                <a:cs typeface="ADLaM Display"/>
                <a:sym typeface="Overlock" panose="020B0604020202020204" charset="0"/>
              </a:rPr>
              <a:t>  </a:t>
            </a:r>
            <a:endParaRPr lang="en-US" altLang="en-US" b="1" dirty="0">
              <a:solidFill>
                <a:srgbClr val="FFFFFF"/>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 name="Picture 1">
            <a:extLst>
              <a:ext uri="{FF2B5EF4-FFF2-40B4-BE49-F238E27FC236}">
                <a16:creationId xmlns:a16="http://schemas.microsoft.com/office/drawing/2014/main" id="{E4179F8B-C922-EDA9-BEA6-AF8C4D515CD6}"/>
              </a:ext>
            </a:extLst>
          </p:cNvPr>
          <p:cNvPicPr>
            <a:picLocks noChangeAspect="1"/>
          </p:cNvPicPr>
          <p:nvPr/>
        </p:nvPicPr>
        <p:blipFill>
          <a:blip r:embed="rId3"/>
          <a:stretch>
            <a:fillRect/>
          </a:stretch>
        </p:blipFill>
        <p:spPr>
          <a:xfrm>
            <a:off x="6872683" y="0"/>
            <a:ext cx="2324473" cy="1149927"/>
          </a:xfrm>
          <a:prstGeom prst="rect">
            <a:avLst/>
          </a:prstGeom>
        </p:spPr>
      </p:pic>
      <p:sp>
        <p:nvSpPr>
          <p:cNvPr id="4" name="Subtitle 3">
            <a:extLst>
              <a:ext uri="{FF2B5EF4-FFF2-40B4-BE49-F238E27FC236}">
                <a16:creationId xmlns:a16="http://schemas.microsoft.com/office/drawing/2014/main" id="{D24FD3C4-6F6A-5D87-E333-BC71D5959051}"/>
              </a:ext>
            </a:extLst>
          </p:cNvPr>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Google Shape;323;p20">
            <a:extLst>
              <a:ext uri="{FF2B5EF4-FFF2-40B4-BE49-F238E27FC236}">
                <a16:creationId xmlns:a16="http://schemas.microsoft.com/office/drawing/2014/main" id="{EBD66E4F-0E5A-4C41-B204-D3C1BECE28E1}"/>
              </a:ext>
            </a:extLst>
          </p:cNvPr>
          <p:cNvSpPr txBox="1">
            <a:spLocks noGrp="1"/>
          </p:cNvSpPr>
          <p:nvPr>
            <p:ph type="title"/>
          </p:nvPr>
        </p:nvSpPr>
        <p:spPr>
          <a:xfrm>
            <a:off x="254894" y="339055"/>
            <a:ext cx="8382000" cy="917585"/>
          </a:xfrm>
        </p:spPr>
        <p:txBody>
          <a:bodyPr/>
          <a:lstStyle/>
          <a:p>
            <a:pPr eaLnBrk="1" fontAlgn="auto" hangingPunct="1">
              <a:defRPr/>
            </a:pPr>
            <a:r>
              <a:rPr lang="en-US" altLang="en-US" sz="3200" cap="none"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Libre Franklin Medium" panose="020B0604020202020204" charset="0"/>
              </a:rPr>
              <a:t>Overall Performance</a:t>
            </a:r>
            <a:endParaRPr lang="en-US" altLang="en-US" sz="3200" cap="none"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6323" name="Google Shape;324;p20">
            <a:extLst>
              <a:ext uri="{FF2B5EF4-FFF2-40B4-BE49-F238E27FC236}">
                <a16:creationId xmlns:a16="http://schemas.microsoft.com/office/drawing/2014/main" id="{FA93DF43-E1E0-4624-A3B9-620F4DDA6EE5}"/>
              </a:ext>
            </a:extLst>
          </p:cNvPr>
          <p:cNvSpPr txBox="1">
            <a:spLocks noChangeArrowheads="1"/>
          </p:cNvSpPr>
          <p:nvPr/>
        </p:nvSpPr>
        <p:spPr bwMode="auto">
          <a:xfrm>
            <a:off x="8234363" y="6354763"/>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B050"/>
              </a:buClr>
              <a:buSzPts val="1100"/>
              <a:buFont typeface="Libre Franklin Medium" panose="020B0604020202020204" charset="0"/>
              <a:buNone/>
              <a:tabLst/>
              <a:defRPr/>
            </a:pPr>
            <a:fld id="{B24F2522-0485-4A1C-98B7-F9B3ED60B665}" type="slidenum">
              <a:rPr kumimoji="0" lang="en-US" altLang="en-US" sz="1100" b="0" i="0" u="none" strike="noStrike" kern="1200" cap="none" spc="0" normalizeH="0" baseline="0" noProof="0" smtClean="0">
                <a:ln>
                  <a:noFill/>
                </a:ln>
                <a:solidFill>
                  <a:srgbClr val="00B050"/>
                </a:solidFill>
                <a:effectLst/>
                <a:uLnTx/>
                <a:uFillTx/>
                <a:latin typeface="Libre Franklin Medium" panose="020B0604020202020204" charset="0"/>
                <a:ea typeface="+mn-ea"/>
                <a:cs typeface="Arial" panose="020B0604020202020204" pitchFamily="34" charset="0"/>
                <a:sym typeface="Libre Franklin Medium" panose="020B0604020202020204" charset="0"/>
              </a:rPr>
              <a:pPr marL="0" marR="0" lvl="0" indent="0" algn="ctr" defTabSz="914400" rtl="0" eaLnBrk="1" fontAlgn="base" latinLnBrk="0" hangingPunct="1">
                <a:lnSpc>
                  <a:spcPct val="100000"/>
                </a:lnSpc>
                <a:spcBef>
                  <a:spcPct val="0"/>
                </a:spcBef>
                <a:spcAft>
                  <a:spcPct val="0"/>
                </a:spcAft>
                <a:buClr>
                  <a:srgbClr val="00B050"/>
                </a:buClr>
                <a:buSzPts val="1100"/>
                <a:buFont typeface="Libre Franklin Medium" panose="020B0604020202020204" charset="0"/>
                <a:buNone/>
                <a:tabLst/>
                <a:defRPr/>
              </a:pPr>
              <a:t>10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nvGrpSpPr>
          <p:cNvPr id="7" name="Group 6">
            <a:extLst>
              <a:ext uri="{FF2B5EF4-FFF2-40B4-BE49-F238E27FC236}">
                <a16:creationId xmlns:a16="http://schemas.microsoft.com/office/drawing/2014/main" id="{72B974FA-6201-4262-B1D6-01DD6FCBC5B1}"/>
              </a:ext>
            </a:extLst>
          </p:cNvPr>
          <p:cNvGrpSpPr/>
          <p:nvPr/>
        </p:nvGrpSpPr>
        <p:grpSpPr>
          <a:xfrm>
            <a:off x="70252" y="1256640"/>
            <a:ext cx="9003495" cy="5539015"/>
            <a:chOff x="254894" y="1504394"/>
            <a:chExt cx="8562081" cy="4754821"/>
          </a:xfrm>
        </p:grpSpPr>
        <p:grpSp>
          <p:nvGrpSpPr>
            <p:cNvPr id="3" name="Group 2">
              <a:extLst>
                <a:ext uri="{FF2B5EF4-FFF2-40B4-BE49-F238E27FC236}">
                  <a16:creationId xmlns:a16="http://schemas.microsoft.com/office/drawing/2014/main" id="{D83B3325-CE6A-4788-9198-D29C80DA2718}"/>
                </a:ext>
              </a:extLst>
            </p:cNvPr>
            <p:cNvGrpSpPr/>
            <p:nvPr/>
          </p:nvGrpSpPr>
          <p:grpSpPr>
            <a:xfrm>
              <a:off x="254894" y="1560343"/>
              <a:ext cx="8418512" cy="4698872"/>
              <a:chOff x="279595" y="1672431"/>
              <a:chExt cx="8418512" cy="4419600"/>
            </a:xfrm>
          </p:grpSpPr>
          <p:graphicFrame>
            <p:nvGraphicFramePr>
              <p:cNvPr id="325" name="Google Shape;325;p20">
                <a:extLst>
                  <a:ext uri="{FF2B5EF4-FFF2-40B4-BE49-F238E27FC236}">
                    <a16:creationId xmlns:a16="http://schemas.microsoft.com/office/drawing/2014/main" id="{F6244A0C-56CD-4876-BB5E-2563B3B774A9}"/>
                  </a:ext>
                </a:extLst>
              </p:cNvPr>
              <p:cNvGraphicFramePr/>
              <p:nvPr>
                <p:extLst>
                  <p:ext uri="{D42A27DB-BD31-4B8C-83A1-F6EECF244321}">
                    <p14:modId xmlns:p14="http://schemas.microsoft.com/office/powerpoint/2010/main" val="976792549"/>
                  </p:ext>
                </p:extLst>
              </p:nvPr>
            </p:nvGraphicFramePr>
            <p:xfrm>
              <a:off x="279595" y="1672431"/>
              <a:ext cx="8418512"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2" name="Arrow: Down 1">
                <a:extLst>
                  <a:ext uri="{FF2B5EF4-FFF2-40B4-BE49-F238E27FC236}">
                    <a16:creationId xmlns:a16="http://schemas.microsoft.com/office/drawing/2014/main" id="{2ED29D24-AEFB-4161-8921-69AFB2A66090}"/>
                  </a:ext>
                </a:extLst>
              </p:cNvPr>
              <p:cNvSpPr/>
              <p:nvPr/>
            </p:nvSpPr>
            <p:spPr>
              <a:xfrm>
                <a:off x="3085362" y="2225933"/>
                <a:ext cx="484632" cy="6784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7E16654C-FD09-46DC-9D47-8D3E22C9AEDE}"/>
                </a:ext>
              </a:extLst>
            </p:cNvPr>
            <p:cNvPicPr>
              <a:picLocks noChangeAspect="1"/>
            </p:cNvPicPr>
            <p:nvPr/>
          </p:nvPicPr>
          <p:blipFill>
            <a:blip r:embed="rId4"/>
            <a:stretch>
              <a:fillRect/>
            </a:stretch>
          </p:blipFill>
          <p:spPr>
            <a:xfrm>
              <a:off x="5353401" y="1783587"/>
              <a:ext cx="3391790" cy="3494697"/>
            </a:xfrm>
            <a:prstGeom prst="rect">
              <a:avLst/>
            </a:prstGeom>
          </p:spPr>
        </p:pic>
        <p:pic>
          <p:nvPicPr>
            <p:cNvPr id="5" name="Picture 4">
              <a:extLst>
                <a:ext uri="{FF2B5EF4-FFF2-40B4-BE49-F238E27FC236}">
                  <a16:creationId xmlns:a16="http://schemas.microsoft.com/office/drawing/2014/main" id="{2E0B6E0B-77C9-4C9E-B514-0B35B8435AC5}"/>
                </a:ext>
              </a:extLst>
            </p:cNvPr>
            <p:cNvPicPr>
              <a:picLocks noChangeAspect="1"/>
            </p:cNvPicPr>
            <p:nvPr/>
          </p:nvPicPr>
          <p:blipFill>
            <a:blip r:embed="rId5"/>
            <a:stretch>
              <a:fillRect/>
            </a:stretch>
          </p:blipFill>
          <p:spPr>
            <a:xfrm>
              <a:off x="5568991" y="1504394"/>
              <a:ext cx="3247984" cy="223244"/>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Google Shape;344;p23">
            <a:extLst>
              <a:ext uri="{FF2B5EF4-FFF2-40B4-BE49-F238E27FC236}">
                <a16:creationId xmlns:a16="http://schemas.microsoft.com/office/drawing/2014/main" id="{92B2D5E3-A6DD-43E1-91C7-B347056FBD64}"/>
              </a:ext>
            </a:extLst>
          </p:cNvPr>
          <p:cNvSpPr txBox="1">
            <a:spLocks noGrp="1"/>
          </p:cNvSpPr>
          <p:nvPr>
            <p:ph type="title"/>
          </p:nvPr>
        </p:nvSpPr>
        <p:spPr/>
        <p:txBody>
          <a:bodyPr/>
          <a:lstStyle/>
          <a:p>
            <a:pPr eaLnBrk="1" hangingPunct="1">
              <a:spcBef>
                <a:spcPct val="0"/>
              </a:spcBef>
              <a:spcAft>
                <a:spcPct val="0"/>
              </a:spcAft>
            </a:pPr>
            <a:r>
              <a:rPr lang="en-US" altLang="en-US" sz="3200" cap="none"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Libre Franklin" charset="0"/>
              </a:rPr>
              <a:t>Performance by Program</a:t>
            </a:r>
            <a:endParaRPr lang="en-US" altLang="en-US" cap="none" dirty="0">
              <a:latin typeface="Aparajita" panose="02020603050405020304" pitchFamily="18" charset="0"/>
              <a:cs typeface="Aparajita" panose="02020603050405020304" pitchFamily="18" charset="0"/>
            </a:endParaRPr>
          </a:p>
        </p:txBody>
      </p:sp>
      <p:sp>
        <p:nvSpPr>
          <p:cNvPr id="48131" name="Google Shape;345;p23">
            <a:extLst>
              <a:ext uri="{FF2B5EF4-FFF2-40B4-BE49-F238E27FC236}">
                <a16:creationId xmlns:a16="http://schemas.microsoft.com/office/drawing/2014/main" id="{CD33DBFD-D00B-41AC-9F78-70BAFE1B0A8A}"/>
              </a:ext>
            </a:extLst>
          </p:cNvPr>
          <p:cNvSpPr txBox="1">
            <a:spLocks noChangeArrowheads="1"/>
          </p:cNvSpPr>
          <p:nvPr/>
        </p:nvSpPr>
        <p:spPr bwMode="auto">
          <a:xfrm>
            <a:off x="8234363" y="6354763"/>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B050"/>
              </a:buClr>
              <a:buSzPts val="1100"/>
              <a:buFont typeface="Libre Franklin Medium" panose="020B0604020202020204" charset="0"/>
              <a:buNone/>
              <a:tabLst/>
              <a:defRPr/>
            </a:pPr>
            <a:fld id="{068D2570-AFBD-4572-9B2D-846DDD4C4C4D}" type="slidenum">
              <a:rPr kumimoji="0" lang="en-US" altLang="en-US" sz="1100" b="0" i="0" u="none" strike="noStrike" kern="1200" cap="none" spc="0" normalizeH="0" baseline="0" noProof="0" smtClean="0">
                <a:ln>
                  <a:noFill/>
                </a:ln>
                <a:solidFill>
                  <a:srgbClr val="00B050"/>
                </a:solidFill>
                <a:effectLst/>
                <a:uLnTx/>
                <a:uFillTx/>
                <a:latin typeface="Libre Franklin Medium" panose="020B0604020202020204" charset="0"/>
                <a:ea typeface="+mn-ea"/>
                <a:cs typeface="Arial" panose="020B0604020202020204" pitchFamily="34" charset="0"/>
                <a:sym typeface="Libre Franklin Medium" panose="020B0604020202020204" charset="0"/>
              </a:rPr>
              <a:pPr marL="0" marR="0" lvl="0" indent="0" algn="ctr" defTabSz="914400" rtl="0" eaLnBrk="1" fontAlgn="base" latinLnBrk="0" hangingPunct="1">
                <a:lnSpc>
                  <a:spcPct val="100000"/>
                </a:lnSpc>
                <a:spcBef>
                  <a:spcPct val="0"/>
                </a:spcBef>
                <a:spcAft>
                  <a:spcPct val="0"/>
                </a:spcAft>
                <a:buClr>
                  <a:srgbClr val="00B050"/>
                </a:buClr>
                <a:buSzPts val="1100"/>
                <a:buFont typeface="Libre Franklin Medium" panose="020B0604020202020204" charset="0"/>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8132" name="Google Shape;346;p23">
            <a:extLst>
              <a:ext uri="{FF2B5EF4-FFF2-40B4-BE49-F238E27FC236}">
                <a16:creationId xmlns:a16="http://schemas.microsoft.com/office/drawing/2014/main" id="{9547AD0A-B0CE-4E82-90D4-2F5B45C68206}"/>
              </a:ext>
            </a:extLst>
          </p:cNvPr>
          <p:cNvSpPr txBox="1">
            <a:spLocks noChangeArrowheads="1"/>
          </p:cNvSpPr>
          <p:nvPr/>
        </p:nvSpPr>
        <p:spPr bwMode="auto">
          <a:xfrm>
            <a:off x="1208088" y="23685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8133" name="Google Shape;347;p23">
            <a:extLst>
              <a:ext uri="{FF2B5EF4-FFF2-40B4-BE49-F238E27FC236}">
                <a16:creationId xmlns:a16="http://schemas.microsoft.com/office/drawing/2014/main" id="{174190C0-0099-4542-8665-1B71CC8D7445}"/>
              </a:ext>
            </a:extLst>
          </p:cNvPr>
          <p:cNvSpPr txBox="1">
            <a:spLocks noChangeArrowheads="1"/>
          </p:cNvSpPr>
          <p:nvPr/>
        </p:nvSpPr>
        <p:spPr bwMode="auto">
          <a:xfrm>
            <a:off x="1952537" y="1330036"/>
            <a:ext cx="5491971" cy="707846"/>
          </a:xfrm>
          <a:prstGeom prst="rect">
            <a:avLst/>
          </a:prstGeom>
          <a:solidFill>
            <a:schemeClr val="accent2">
              <a:lumMod val="75000"/>
            </a:schemeClr>
          </a:solidFill>
          <a:ln>
            <a:noFill/>
          </a:ln>
        </p:spPr>
        <p:txBody>
          <a:bodyPr wrap="square"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FFFFFF"/>
              </a:buClr>
              <a:buSzPts val="1400"/>
              <a:buFont typeface="Libre Franklin" charset="0"/>
              <a:buNone/>
              <a:tabLst/>
              <a:defRPr/>
            </a:pPr>
            <a:r>
              <a:rPr kumimoji="0" lang="en-US" altLang="en-US" sz="2000" b="1" i="0" u="none" strike="noStrike" kern="1200" cap="none" spc="0" normalizeH="0" baseline="0" noProof="0" dirty="0">
                <a:ln>
                  <a:noFill/>
                </a:ln>
                <a:solidFill>
                  <a:srgbClr val="FFFFFF"/>
                </a:solidFill>
                <a:effectLst/>
                <a:uLnTx/>
                <a:uFillTx/>
                <a:sym typeface="Arial" panose="020B0604020202020204" pitchFamily="34" charset="0"/>
              </a:rPr>
              <a:t>Highlights of performance for different areas where</a:t>
            </a:r>
            <a:r>
              <a:rPr lang="en-US" altLang="en-US" sz="2000" b="1" dirty="0">
                <a:solidFill>
                  <a:srgbClr val="FFFFFF"/>
                </a:solidFill>
              </a:rPr>
              <a:t> </a:t>
            </a:r>
            <a:r>
              <a:rPr kumimoji="0" lang="en-US" altLang="en-US" sz="2000" b="1" i="0" u="none" strike="noStrike" kern="1200" cap="none" spc="0" normalizeH="0" baseline="0" noProof="0" dirty="0">
                <a:ln>
                  <a:noFill/>
                </a:ln>
                <a:solidFill>
                  <a:srgbClr val="FFFFFF"/>
                </a:solidFill>
                <a:effectLst/>
                <a:uLnTx/>
                <a:uFillTx/>
                <a:sym typeface="Arial" panose="020B0604020202020204" pitchFamily="34" charset="0"/>
              </a:rPr>
              <a:t>testing is offered</a:t>
            </a:r>
            <a:endParaRPr kumimoji="0" lang="en-US" altLang="en-US" sz="2000" b="0" i="0" u="none" strike="noStrike" kern="1200" cap="none" spc="0" normalizeH="0" baseline="0" noProof="0" dirty="0">
              <a:ln>
                <a:noFill/>
              </a:ln>
              <a:solidFill>
                <a:srgbClr val="000000"/>
              </a:solidFill>
              <a:effectLst/>
              <a:uLnTx/>
              <a:uFillTx/>
              <a:sym typeface="Arial" panose="020B0604020202020204" pitchFamily="34" charset="0"/>
            </a:endParaRPr>
          </a:p>
        </p:txBody>
      </p:sp>
      <p:graphicFrame>
        <p:nvGraphicFramePr>
          <p:cNvPr id="348" name="Google Shape;348;p23">
            <a:extLst>
              <a:ext uri="{FF2B5EF4-FFF2-40B4-BE49-F238E27FC236}">
                <a16:creationId xmlns:a16="http://schemas.microsoft.com/office/drawing/2014/main" id="{DCC52CD0-6E17-4E68-B7B5-87B85FCBD365}"/>
              </a:ext>
            </a:extLst>
          </p:cNvPr>
          <p:cNvGraphicFramePr/>
          <p:nvPr>
            <p:extLst>
              <p:ext uri="{D42A27DB-BD31-4B8C-83A1-F6EECF244321}">
                <p14:modId xmlns:p14="http://schemas.microsoft.com/office/powerpoint/2010/main" val="2473775458"/>
              </p:ext>
            </p:extLst>
          </p:nvPr>
        </p:nvGraphicFramePr>
        <p:xfrm>
          <a:off x="1089891" y="2355273"/>
          <a:ext cx="6846022" cy="3286808"/>
        </p:xfrm>
        <a:graphic>
          <a:graphicData uri="http://schemas.openxmlformats.org/drawingml/2006/table">
            <a:tbl>
              <a:tblPr firstRow="1" firstCol="1" bandRow="1">
                <a:tableStyleId>{5C22544A-7EE6-4342-B048-85BDC9FD1C3A}</a:tableStyleId>
              </a:tblPr>
              <a:tblGrid>
                <a:gridCol w="1549364">
                  <a:extLst>
                    <a:ext uri="{9D8B030D-6E8A-4147-A177-3AD203B41FA5}">
                      <a16:colId xmlns:a16="http://schemas.microsoft.com/office/drawing/2014/main" val="20000"/>
                    </a:ext>
                  </a:extLst>
                </a:gridCol>
                <a:gridCol w="1729521">
                  <a:extLst>
                    <a:ext uri="{9D8B030D-6E8A-4147-A177-3AD203B41FA5}">
                      <a16:colId xmlns:a16="http://schemas.microsoft.com/office/drawing/2014/main" val="20001"/>
                    </a:ext>
                  </a:extLst>
                </a:gridCol>
                <a:gridCol w="1932293">
                  <a:extLst>
                    <a:ext uri="{9D8B030D-6E8A-4147-A177-3AD203B41FA5}">
                      <a16:colId xmlns:a16="http://schemas.microsoft.com/office/drawing/2014/main" val="20002"/>
                    </a:ext>
                  </a:extLst>
                </a:gridCol>
                <a:gridCol w="1634844">
                  <a:extLst>
                    <a:ext uri="{9D8B030D-6E8A-4147-A177-3AD203B41FA5}">
                      <a16:colId xmlns:a16="http://schemas.microsoft.com/office/drawing/2014/main" val="20003"/>
                    </a:ext>
                  </a:extLst>
                </a:gridCol>
              </a:tblGrid>
              <a:tr h="708722">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ym typeface="Calibri"/>
                        </a:rPr>
                        <a:t>Program</a:t>
                      </a:r>
                      <a:endParaRPr sz="1400">
                        <a:latin typeface="Aparajita" panose="02020603050405020304" pitchFamily="18" charset="0"/>
                        <a:cs typeface="Aparajita" panose="02020603050405020304" pitchFamily="18" charset="0"/>
                      </a:endParaRPr>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No of participants</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 with Incorrect Results</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 with Wrong Algorithm</a:t>
                      </a:r>
                      <a:endParaRPr sz="1400"/>
                    </a:p>
                  </a:txBody>
                  <a:tcPr marL="76200" marR="76200" marT="76176" marB="76176"/>
                </a:tc>
                <a:extLst>
                  <a:ext uri="{0D108BD9-81ED-4DB2-BD59-A6C34878D82A}">
                    <a16:rowId xmlns:a16="http://schemas.microsoft.com/office/drawing/2014/main" val="10000"/>
                  </a:ext>
                </a:extLst>
              </a:tr>
              <a:tr h="430206">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ym typeface="Calibri"/>
                        </a:rPr>
                        <a:t>PMTCT</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3501</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ym typeface="Calibri"/>
                        </a:rPr>
                        <a:t>9%</a:t>
                      </a:r>
                      <a:endParaRPr sz="1400" dirty="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2%</a:t>
                      </a:r>
                      <a:endParaRPr sz="1400"/>
                    </a:p>
                  </a:txBody>
                  <a:tcPr marL="76200" marR="76200" marT="76176" marB="76176"/>
                </a:tc>
                <a:extLst>
                  <a:ext uri="{0D108BD9-81ED-4DB2-BD59-A6C34878D82A}">
                    <a16:rowId xmlns:a16="http://schemas.microsoft.com/office/drawing/2014/main" val="10001"/>
                  </a:ext>
                </a:extLst>
              </a:tr>
              <a:tr h="430206">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ym typeface="Calibri"/>
                        </a:rPr>
                        <a:t>HBTC</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166</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7%</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1%</a:t>
                      </a:r>
                      <a:endParaRPr sz="1400"/>
                    </a:p>
                  </a:txBody>
                  <a:tcPr marL="76200" marR="76200" marT="76176" marB="76176"/>
                </a:tc>
                <a:extLst>
                  <a:ext uri="{0D108BD9-81ED-4DB2-BD59-A6C34878D82A}">
                    <a16:rowId xmlns:a16="http://schemas.microsoft.com/office/drawing/2014/main" val="10002"/>
                  </a:ext>
                </a:extLst>
              </a:tr>
              <a:tr h="428631">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ym typeface="Calibri"/>
                        </a:rPr>
                        <a:t>PSC/CCC</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67</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6%</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1%</a:t>
                      </a:r>
                      <a:endParaRPr sz="1400"/>
                    </a:p>
                  </a:txBody>
                  <a:tcPr marL="76200" marR="76200" marT="76176" marB="76176"/>
                </a:tc>
                <a:extLst>
                  <a:ext uri="{0D108BD9-81ED-4DB2-BD59-A6C34878D82A}">
                    <a16:rowId xmlns:a16="http://schemas.microsoft.com/office/drawing/2014/main" val="10003"/>
                  </a:ext>
                </a:extLst>
              </a:tr>
              <a:tr h="430206">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ym typeface="Calibri"/>
                        </a:rPr>
                        <a:t>PITC</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4548</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5%</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1%</a:t>
                      </a:r>
                      <a:endParaRPr sz="1400"/>
                    </a:p>
                  </a:txBody>
                  <a:tcPr marL="76200" marR="76200" marT="76176" marB="76176"/>
                </a:tc>
                <a:extLst>
                  <a:ext uri="{0D108BD9-81ED-4DB2-BD59-A6C34878D82A}">
                    <a16:rowId xmlns:a16="http://schemas.microsoft.com/office/drawing/2014/main" val="10004"/>
                  </a:ext>
                </a:extLst>
              </a:tr>
              <a:tr h="428631">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ym typeface="Calibri"/>
                        </a:rPr>
                        <a:t>VCT</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2179</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5%</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2%</a:t>
                      </a:r>
                      <a:endParaRPr sz="1400"/>
                    </a:p>
                  </a:txBody>
                  <a:tcPr marL="76200" marR="76200" marT="76176" marB="76176"/>
                </a:tc>
                <a:extLst>
                  <a:ext uri="{0D108BD9-81ED-4DB2-BD59-A6C34878D82A}">
                    <a16:rowId xmlns:a16="http://schemas.microsoft.com/office/drawing/2014/main" val="10005"/>
                  </a:ext>
                </a:extLst>
              </a:tr>
              <a:tr h="430206">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ym typeface="Calibri"/>
                        </a:rPr>
                        <a:t>LAB</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4931</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ym typeface="Calibri"/>
                        </a:rPr>
                        <a:t>4%</a:t>
                      </a:r>
                      <a:endParaRPr sz="1400"/>
                    </a:p>
                  </a:txBody>
                  <a:tcPr marL="76200" marR="76200" marT="76176" marB="76176"/>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ym typeface="Calibri"/>
                        </a:rPr>
                        <a:t>2%</a:t>
                      </a:r>
                      <a:endParaRPr sz="1400" dirty="0"/>
                    </a:p>
                  </a:txBody>
                  <a:tcPr marL="76200" marR="76200" marT="76176" marB="76176"/>
                </a:tc>
                <a:extLst>
                  <a:ext uri="{0D108BD9-81ED-4DB2-BD59-A6C34878D82A}">
                    <a16:rowId xmlns:a16="http://schemas.microsoft.com/office/drawing/2014/main" val="10006"/>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Google Shape;365;p25">
            <a:extLst>
              <a:ext uri="{FF2B5EF4-FFF2-40B4-BE49-F238E27FC236}">
                <a16:creationId xmlns:a16="http://schemas.microsoft.com/office/drawing/2014/main" id="{C3832FB9-5C89-4E34-83BE-3A27F307CD66}"/>
              </a:ext>
            </a:extLst>
          </p:cNvPr>
          <p:cNvSpPr txBox="1">
            <a:spLocks noGrp="1"/>
          </p:cNvSpPr>
          <p:nvPr>
            <p:ph type="title"/>
          </p:nvPr>
        </p:nvSpPr>
        <p:spPr>
          <a:xfrm>
            <a:off x="381000" y="355600"/>
            <a:ext cx="8382000" cy="670276"/>
          </a:xfrm>
        </p:spPr>
        <p:txBody>
          <a:bodyPr/>
          <a:lstStyle/>
          <a:p>
            <a:pPr eaLnBrk="1" hangingPunct="1">
              <a:spcBef>
                <a:spcPct val="0"/>
              </a:spcBef>
              <a:spcAft>
                <a:spcPct val="0"/>
              </a:spcAft>
            </a:pPr>
            <a:r>
              <a:rPr lang="en-US" altLang="en-US" sz="3200" b="1" kern="1200"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Libre Franklin Medium" panose="020B0604020202020204" charset="0"/>
              </a:rPr>
              <a:t>Performance by Samples Tested</a:t>
            </a:r>
            <a:endParaRPr lang="en-US" altLang="en-US" sz="3200" b="1" kern="1200"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2227" name="Google Shape;366;p25">
            <a:extLst>
              <a:ext uri="{FF2B5EF4-FFF2-40B4-BE49-F238E27FC236}">
                <a16:creationId xmlns:a16="http://schemas.microsoft.com/office/drawing/2014/main" id="{0CEA39B9-05D6-4E3E-AA16-831FA7B5AF53}"/>
              </a:ext>
            </a:extLst>
          </p:cNvPr>
          <p:cNvSpPr txBox="1">
            <a:spLocks noChangeArrowheads="1"/>
          </p:cNvSpPr>
          <p:nvPr/>
        </p:nvSpPr>
        <p:spPr bwMode="auto">
          <a:xfrm>
            <a:off x="7318772" y="5623323"/>
            <a:ext cx="436959" cy="20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85800" eaLnBrk="1" hangingPunct="1">
              <a:buClr>
                <a:srgbClr val="00B050"/>
              </a:buClr>
              <a:buSzPts val="1100"/>
              <a:buNone/>
            </a:pPr>
            <a:fld id="{BB0D6298-8ACF-4140-B711-DED248B69DDE}" type="slidenum">
              <a:rPr lang="en-US" altLang="en-US" sz="825">
                <a:solidFill>
                  <a:srgbClr val="00B050"/>
                </a:solidFill>
                <a:latin typeface="Libre Franklin Medium" panose="020B0604020202020204" charset="0"/>
                <a:sym typeface="Libre Franklin Medium" panose="020B0604020202020204" charset="0"/>
              </a:rPr>
              <a:pPr algn="ctr" defTabSz="685800" eaLnBrk="1" hangingPunct="1">
                <a:buClr>
                  <a:srgbClr val="00B050"/>
                </a:buClr>
                <a:buSzPts val="1100"/>
                <a:buNone/>
              </a:pPr>
              <a:t>12</a:t>
            </a:fld>
            <a:endParaRPr lang="en-US" altLang="en-US" sz="1050"/>
          </a:p>
        </p:txBody>
      </p:sp>
      <p:grpSp>
        <p:nvGrpSpPr>
          <p:cNvPr id="2" name="Group 1">
            <a:extLst>
              <a:ext uri="{FF2B5EF4-FFF2-40B4-BE49-F238E27FC236}">
                <a16:creationId xmlns:a16="http://schemas.microsoft.com/office/drawing/2014/main" id="{728A82EF-32EF-4CDE-BDB2-9AF402CF53E1}"/>
              </a:ext>
            </a:extLst>
          </p:cNvPr>
          <p:cNvGrpSpPr/>
          <p:nvPr/>
        </p:nvGrpSpPr>
        <p:grpSpPr>
          <a:xfrm>
            <a:off x="492028" y="1338134"/>
            <a:ext cx="7829936" cy="4803425"/>
            <a:chOff x="1052186" y="1578279"/>
            <a:chExt cx="7421036" cy="4803425"/>
          </a:xfrm>
        </p:grpSpPr>
        <p:pic>
          <p:nvPicPr>
            <p:cNvPr id="52228" name="Google Shape;367;p25">
              <a:extLst>
                <a:ext uri="{FF2B5EF4-FFF2-40B4-BE49-F238E27FC236}">
                  <a16:creationId xmlns:a16="http://schemas.microsoft.com/office/drawing/2014/main" id="{DEAEA5AC-4858-49C2-96A3-A3DEA2CD347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186" y="1578279"/>
              <a:ext cx="7365303" cy="417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Google Shape;368;p25">
              <a:extLst>
                <a:ext uri="{FF2B5EF4-FFF2-40B4-BE49-F238E27FC236}">
                  <a16:creationId xmlns:a16="http://schemas.microsoft.com/office/drawing/2014/main" id="{D17B84BA-97BC-4BC3-88AC-CBADDDF9C80E}"/>
                </a:ext>
              </a:extLst>
            </p:cNvPr>
            <p:cNvSpPr txBox="1">
              <a:spLocks noChangeArrowheads="1"/>
            </p:cNvSpPr>
            <p:nvPr/>
          </p:nvSpPr>
          <p:spPr bwMode="auto">
            <a:xfrm>
              <a:off x="4061965" y="1578279"/>
              <a:ext cx="1235869" cy="230802"/>
            </a:xfrm>
            <a:prstGeom prst="rect">
              <a:avLst/>
            </a:prstGeom>
            <a:solidFill>
              <a:schemeClr val="bg2">
                <a:lumMod val="60000"/>
                <a:lumOff val="40000"/>
              </a:schemeClr>
            </a:solidFill>
            <a:ln w="9525">
              <a:noFill/>
              <a:miter lim="800000"/>
              <a:headEnd/>
              <a:tailEnd/>
            </a:ln>
          </p:spPr>
          <p:txBody>
            <a:bodyPr lIns="68569" tIns="34275" rIns="68569" bIns="34275">
              <a:spAutoFit/>
            </a:bodyPr>
            <a:lstStyle/>
            <a:p>
              <a:pPr defTabSz="685800" eaLnBrk="1" hangingPunct="1">
                <a:buClr>
                  <a:srgbClr val="000000"/>
                </a:buClr>
                <a:buSzPts val="1400"/>
                <a:defRPr/>
              </a:pPr>
              <a:r>
                <a:rPr lang="en-US" sz="1050" dirty="0"/>
                <a:t>Samples prepared</a:t>
              </a:r>
            </a:p>
          </p:txBody>
        </p:sp>
        <p:sp>
          <p:nvSpPr>
            <p:cNvPr id="52230" name="Google Shape;369;p25">
              <a:extLst>
                <a:ext uri="{FF2B5EF4-FFF2-40B4-BE49-F238E27FC236}">
                  <a16:creationId xmlns:a16="http://schemas.microsoft.com/office/drawing/2014/main" id="{444D0122-9CF2-4F3A-9F28-9F12D2A2B750}"/>
                </a:ext>
              </a:extLst>
            </p:cNvPr>
            <p:cNvSpPr txBox="1">
              <a:spLocks noChangeArrowheads="1"/>
            </p:cNvSpPr>
            <p:nvPr/>
          </p:nvSpPr>
          <p:spPr bwMode="auto">
            <a:xfrm>
              <a:off x="2853259" y="5778088"/>
              <a:ext cx="1644254" cy="55396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85800" eaLnBrk="1" hangingPunct="1">
                <a:buSzPts val="1400"/>
                <a:buNone/>
              </a:pPr>
              <a:r>
                <a:rPr lang="en-US" altLang="en-US" sz="1050"/>
                <a:t>Represents individuals who are </a:t>
              </a:r>
              <a:r>
                <a:rPr lang="en-US" altLang="en-US" sz="1050" b="1">
                  <a:solidFill>
                    <a:srgbClr val="FF0000"/>
                  </a:solidFill>
                </a:rPr>
                <a:t>HIV positive </a:t>
              </a:r>
              <a:r>
                <a:rPr lang="en-US" altLang="en-US" sz="1050"/>
                <a:t>but given a </a:t>
              </a:r>
              <a:r>
                <a:rPr lang="en-US" altLang="en-US" sz="1050" b="1">
                  <a:solidFill>
                    <a:srgbClr val="0070C0"/>
                  </a:solidFill>
                </a:rPr>
                <a:t>negative result</a:t>
              </a:r>
              <a:endParaRPr lang="en-US" altLang="en-US" sz="1050"/>
            </a:p>
          </p:txBody>
        </p:sp>
        <p:sp>
          <p:nvSpPr>
            <p:cNvPr id="52231" name="Google Shape;370;p25">
              <a:extLst>
                <a:ext uri="{FF2B5EF4-FFF2-40B4-BE49-F238E27FC236}">
                  <a16:creationId xmlns:a16="http://schemas.microsoft.com/office/drawing/2014/main" id="{D7031664-85C2-414B-9305-BAED92266A23}"/>
                </a:ext>
              </a:extLst>
            </p:cNvPr>
            <p:cNvSpPr txBox="1">
              <a:spLocks noChangeArrowheads="1"/>
            </p:cNvSpPr>
            <p:nvPr/>
          </p:nvSpPr>
          <p:spPr bwMode="auto">
            <a:xfrm>
              <a:off x="6828968" y="5827736"/>
              <a:ext cx="1644254" cy="55396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85800" eaLnBrk="1" hangingPunct="1">
                <a:buSzPts val="1400"/>
                <a:buNone/>
              </a:pPr>
              <a:r>
                <a:rPr lang="en-US" altLang="en-US" sz="1050"/>
                <a:t>Represents individuals who are </a:t>
              </a:r>
              <a:r>
                <a:rPr lang="en-US" altLang="en-US" sz="1050">
                  <a:solidFill>
                    <a:srgbClr val="0070C0"/>
                  </a:solidFill>
                </a:rPr>
                <a:t>HIV negative </a:t>
              </a:r>
              <a:r>
                <a:rPr lang="en-US" altLang="en-US" sz="1050"/>
                <a:t>but given a </a:t>
              </a:r>
              <a:r>
                <a:rPr lang="en-US" altLang="en-US" sz="1050">
                  <a:solidFill>
                    <a:srgbClr val="FF0000"/>
                  </a:solidFill>
                </a:rPr>
                <a:t>positive result</a:t>
              </a:r>
              <a:endParaRPr lang="en-US" altLang="en-US" sz="1050"/>
            </a:p>
          </p:txBody>
        </p:sp>
        <p:sp>
          <p:nvSpPr>
            <p:cNvPr id="8" name="Up Arrow 7">
              <a:extLst>
                <a:ext uri="{FF2B5EF4-FFF2-40B4-BE49-F238E27FC236}">
                  <a16:creationId xmlns:a16="http://schemas.microsoft.com/office/drawing/2014/main" id="{7C8C0931-3405-4C4D-A40B-F5DEAA0BAB70}"/>
                </a:ext>
              </a:extLst>
            </p:cNvPr>
            <p:cNvSpPr/>
            <p:nvPr/>
          </p:nvSpPr>
          <p:spPr>
            <a:xfrm>
              <a:off x="3493816" y="5467350"/>
              <a:ext cx="363140" cy="2905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Clr>
                  <a:srgbClr val="000000"/>
                </a:buClr>
                <a:defRPr/>
              </a:pPr>
              <a:endParaRPr lang="en-US" sz="1050" kern="0">
                <a:solidFill>
                  <a:srgbClr val="FFFFFF"/>
                </a:solidFill>
                <a:latin typeface="Arial"/>
                <a:sym typeface="Arial"/>
              </a:endParaRPr>
            </a:p>
          </p:txBody>
        </p:sp>
        <p:sp>
          <p:nvSpPr>
            <p:cNvPr id="9" name="Up Arrow 8">
              <a:extLst>
                <a:ext uri="{FF2B5EF4-FFF2-40B4-BE49-F238E27FC236}">
                  <a16:creationId xmlns:a16="http://schemas.microsoft.com/office/drawing/2014/main" id="{93DECA3F-CD22-45C4-A608-5A510CFFA3CF}"/>
                </a:ext>
              </a:extLst>
            </p:cNvPr>
            <p:cNvSpPr/>
            <p:nvPr/>
          </p:nvSpPr>
          <p:spPr>
            <a:xfrm>
              <a:off x="7419369" y="5470923"/>
              <a:ext cx="364331"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Clr>
                  <a:srgbClr val="000000"/>
                </a:buClr>
                <a:defRPr/>
              </a:pPr>
              <a:endParaRPr lang="en-US" sz="1050" kern="0">
                <a:solidFill>
                  <a:srgbClr val="FFFFFF"/>
                </a:solidFill>
                <a:latin typeface="Arial"/>
                <a:sym typeface="Arial"/>
              </a:endParaRPr>
            </a:p>
          </p:txBody>
        </p:sp>
      </p:grpSp>
      <p:sp>
        <p:nvSpPr>
          <p:cNvPr id="3" name="Google Shape;347;p23">
            <a:extLst>
              <a:ext uri="{FF2B5EF4-FFF2-40B4-BE49-F238E27FC236}">
                <a16:creationId xmlns:a16="http://schemas.microsoft.com/office/drawing/2014/main" id="{7E796EDF-ABC9-F396-9A4E-04BAD71B5D55}"/>
              </a:ext>
            </a:extLst>
          </p:cNvPr>
          <p:cNvSpPr txBox="1">
            <a:spLocks noChangeArrowheads="1"/>
          </p:cNvSpPr>
          <p:nvPr/>
        </p:nvSpPr>
        <p:spPr bwMode="auto">
          <a:xfrm>
            <a:off x="5635095" y="1179489"/>
            <a:ext cx="3367353" cy="1354176"/>
          </a:xfrm>
          <a:prstGeom prst="rect">
            <a:avLst/>
          </a:prstGeom>
          <a:solidFill>
            <a:schemeClr val="accent2">
              <a:lumMod val="75000"/>
            </a:schemeClr>
          </a:solidFill>
          <a:ln>
            <a:noFill/>
          </a:ln>
        </p:spPr>
        <p:txBody>
          <a:bodyPr wrap="square"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FFFFFF"/>
              </a:buClr>
              <a:buSzPts val="1400"/>
              <a:buFont typeface="Libre Franklin" charset="0"/>
              <a:buNone/>
              <a:tabLst/>
              <a:defRPr/>
            </a:pPr>
            <a:r>
              <a:rPr kumimoji="0" lang="en-US" altLang="en-US" sz="1800" b="1" i="0" u="none" strike="noStrike" kern="1200" cap="none" spc="0" normalizeH="0" baseline="0" noProof="0" dirty="0">
                <a:ln>
                  <a:noFill/>
                </a:ln>
                <a:solidFill>
                  <a:srgbClr val="FFFFFF"/>
                </a:solidFill>
                <a:effectLst/>
                <a:uLnTx/>
                <a:uFillTx/>
                <a:sym typeface="Arial" panose="020B0604020202020204" pitchFamily="34" charset="0"/>
              </a:rPr>
              <a:t>Identifies:</a:t>
            </a:r>
          </a:p>
          <a:p>
            <a:pPr marL="400050" indent="-400050" eaLnBrk="1" hangingPunct="1">
              <a:buClr>
                <a:srgbClr val="FFFFFF"/>
              </a:buClr>
              <a:buSzPct val="84000"/>
              <a:buFont typeface="+mj-lt"/>
              <a:buAutoNum type="romanLcPeriod"/>
              <a:defRPr/>
            </a:pPr>
            <a:r>
              <a:rPr lang="en-US" altLang="en-US" sz="1600" b="1" dirty="0">
                <a:solidFill>
                  <a:srgbClr val="FFFFFF"/>
                </a:solidFill>
              </a:rPr>
              <a:t>Quality of samples provided</a:t>
            </a:r>
          </a:p>
          <a:p>
            <a:pPr marL="400050" indent="-400050" eaLnBrk="1" hangingPunct="1">
              <a:buClr>
                <a:srgbClr val="FFFFFF"/>
              </a:buClr>
              <a:buSzPct val="84000"/>
              <a:buFont typeface="+mj-lt"/>
              <a:buAutoNum type="romanLcPeriod"/>
              <a:defRPr/>
            </a:pPr>
            <a:r>
              <a:rPr kumimoji="0" lang="en-US" altLang="en-US" sz="1600" b="1" i="0" u="none" strike="noStrike" kern="1200" cap="none" spc="0" normalizeH="0" baseline="0" noProof="0" dirty="0">
                <a:ln>
                  <a:noFill/>
                </a:ln>
                <a:solidFill>
                  <a:srgbClr val="FFFFFF"/>
                </a:solidFill>
                <a:effectLst/>
                <a:uLnTx/>
                <a:uFillTx/>
                <a:sym typeface="Arial" panose="020B0604020202020204" pitchFamily="34" charset="0"/>
              </a:rPr>
              <a:t>Challenges in ability to accurately determine HIV </a:t>
            </a:r>
            <a:r>
              <a:rPr lang="en-US" altLang="en-US" sz="1600" b="1" dirty="0">
                <a:solidFill>
                  <a:srgbClr val="FFFFFF"/>
                </a:solidFill>
              </a:rPr>
              <a:t>s</a:t>
            </a:r>
            <a:r>
              <a:rPr kumimoji="0" lang="en-US" altLang="en-US" sz="1600" b="1" i="0" u="none" strike="noStrike" kern="1200" cap="none" spc="0" normalizeH="0" baseline="0" noProof="0" dirty="0" err="1">
                <a:ln>
                  <a:noFill/>
                </a:ln>
                <a:solidFill>
                  <a:srgbClr val="FFFFFF"/>
                </a:solidFill>
                <a:effectLst/>
                <a:uLnTx/>
                <a:uFillTx/>
                <a:sym typeface="Arial" panose="020B0604020202020204" pitchFamily="34" charset="0"/>
              </a:rPr>
              <a:t>ero</a:t>
            </a:r>
            <a:r>
              <a:rPr kumimoji="0" lang="en-US" altLang="en-US" sz="1600" b="1" i="0" u="none" strike="noStrike" kern="1200" cap="none" spc="0" normalizeH="0" baseline="0" noProof="0" dirty="0">
                <a:ln>
                  <a:noFill/>
                </a:ln>
                <a:solidFill>
                  <a:srgbClr val="FFFFFF"/>
                </a:solidFill>
                <a:effectLst/>
                <a:uLnTx/>
                <a:uFillTx/>
                <a:sym typeface="Arial" panose="020B0604020202020204" pitchFamily="34" charset="0"/>
              </a:rPr>
              <a:t>-status of samples</a:t>
            </a:r>
            <a:endParaRPr kumimoji="0" lang="en-US" altLang="en-US" sz="2000" b="0" i="0" u="none" strike="noStrike" kern="1200" cap="none" spc="0" normalizeH="0" baseline="0" noProof="0" dirty="0">
              <a:ln>
                <a:noFill/>
              </a:ln>
              <a:solidFill>
                <a:srgbClr val="000000"/>
              </a:solidFill>
              <a:effectLst/>
              <a:uLnTx/>
              <a:uFillTx/>
              <a:sym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698DEF-A351-4A59-8CDD-1EAA5C179852}"/>
              </a:ext>
            </a:extLst>
          </p:cNvPr>
          <p:cNvSpPr>
            <a:spLocks noGrp="1"/>
          </p:cNvSpPr>
          <p:nvPr>
            <p:ph type="title"/>
          </p:nvPr>
        </p:nvSpPr>
        <p:spPr>
          <a:xfrm>
            <a:off x="381000" y="355600"/>
            <a:ext cx="8382000" cy="724225"/>
          </a:xfrm>
        </p:spPr>
        <p:txBody>
          <a:bodyPr/>
          <a:lstStyle/>
          <a:p>
            <a:r>
              <a:rPr lang="en-US" sz="3200" b="1" kern="1200"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Assay Performance </a:t>
            </a:r>
          </a:p>
        </p:txBody>
      </p:sp>
      <p:sp>
        <p:nvSpPr>
          <p:cNvPr id="4" name="Slide Number Placeholder 3">
            <a:extLst>
              <a:ext uri="{FF2B5EF4-FFF2-40B4-BE49-F238E27FC236}">
                <a16:creationId xmlns:a16="http://schemas.microsoft.com/office/drawing/2014/main" id="{5C279A8C-686E-4CF9-AA2E-A2496E9DD810}"/>
              </a:ext>
            </a:extLst>
          </p:cNvPr>
          <p:cNvSpPr>
            <a:spLocks noGrp="1"/>
          </p:cNvSpPr>
          <p:nvPr>
            <p:ph type="sldNum" idx="13"/>
          </p:nvPr>
        </p:nvSpPr>
        <p:spPr/>
        <p:txBody>
          <a:bodyPr/>
          <a:lstStyle/>
          <a:p>
            <a:pPr>
              <a:defRPr/>
            </a:pPr>
            <a:fld id="{CE0352C2-099A-4DBA-A03F-DABD757574D8}" type="slidenum">
              <a:rPr lang="en-US" altLang="en-US" smtClean="0"/>
              <a:pPr>
                <a:defRPr/>
              </a:pPr>
              <a:t>13</a:t>
            </a:fld>
            <a:endParaRPr lang="en-US" altLang="en-US"/>
          </a:p>
        </p:txBody>
      </p:sp>
      <p:graphicFrame>
        <p:nvGraphicFramePr>
          <p:cNvPr id="5" name="Table 4">
            <a:extLst>
              <a:ext uri="{FF2B5EF4-FFF2-40B4-BE49-F238E27FC236}">
                <a16:creationId xmlns:a16="http://schemas.microsoft.com/office/drawing/2014/main" id="{CE3D428E-264A-4444-A5E7-0F323D28E7F0}"/>
              </a:ext>
            </a:extLst>
          </p:cNvPr>
          <p:cNvGraphicFramePr>
            <a:graphicFrameLocks noGrp="1"/>
          </p:cNvGraphicFramePr>
          <p:nvPr>
            <p:extLst>
              <p:ext uri="{D42A27DB-BD31-4B8C-83A1-F6EECF244321}">
                <p14:modId xmlns:p14="http://schemas.microsoft.com/office/powerpoint/2010/main" val="2475230212"/>
              </p:ext>
            </p:extLst>
          </p:nvPr>
        </p:nvGraphicFramePr>
        <p:xfrm>
          <a:off x="979861" y="1935372"/>
          <a:ext cx="7184278" cy="3091260"/>
        </p:xfrm>
        <a:graphic>
          <a:graphicData uri="http://schemas.openxmlformats.org/drawingml/2006/table">
            <a:tbl>
              <a:tblPr firstRow="1" firstCol="1">
                <a:tableStyleId>{F2DE63D5-997A-4646-A377-4702673A728D}</a:tableStyleId>
              </a:tblPr>
              <a:tblGrid>
                <a:gridCol w="1200257">
                  <a:extLst>
                    <a:ext uri="{9D8B030D-6E8A-4147-A177-3AD203B41FA5}">
                      <a16:colId xmlns:a16="http://schemas.microsoft.com/office/drawing/2014/main" val="3371728357"/>
                    </a:ext>
                  </a:extLst>
                </a:gridCol>
                <a:gridCol w="1741974">
                  <a:extLst>
                    <a:ext uri="{9D8B030D-6E8A-4147-A177-3AD203B41FA5}">
                      <a16:colId xmlns:a16="http://schemas.microsoft.com/office/drawing/2014/main" val="2438847307"/>
                    </a:ext>
                  </a:extLst>
                </a:gridCol>
                <a:gridCol w="1712940">
                  <a:extLst>
                    <a:ext uri="{9D8B030D-6E8A-4147-A177-3AD203B41FA5}">
                      <a16:colId xmlns:a16="http://schemas.microsoft.com/office/drawing/2014/main" val="766775836"/>
                    </a:ext>
                  </a:extLst>
                </a:gridCol>
                <a:gridCol w="1138601">
                  <a:extLst>
                    <a:ext uri="{9D8B030D-6E8A-4147-A177-3AD203B41FA5}">
                      <a16:colId xmlns:a16="http://schemas.microsoft.com/office/drawing/2014/main" val="736893196"/>
                    </a:ext>
                  </a:extLst>
                </a:gridCol>
                <a:gridCol w="1390506">
                  <a:extLst>
                    <a:ext uri="{9D8B030D-6E8A-4147-A177-3AD203B41FA5}">
                      <a16:colId xmlns:a16="http://schemas.microsoft.com/office/drawing/2014/main" val="4285785395"/>
                    </a:ext>
                  </a:extLst>
                </a:gridCol>
              </a:tblGrid>
              <a:tr h="369709">
                <a:tc rowSpan="2">
                  <a:txBody>
                    <a:bodyPr/>
                    <a:lstStyle/>
                    <a:p>
                      <a:pPr algn="ctr" fontAlgn="b"/>
                      <a:r>
                        <a:rPr lang="en-US" sz="1400" u="none" strike="noStrike">
                          <a:effectLst/>
                        </a:rPr>
                        <a:t> </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b"/>
                      <a:r>
                        <a:rPr lang="en-US" sz="1400" u="none" strike="noStrike" dirty="0">
                          <a:effectLst/>
                        </a:rPr>
                        <a:t>TEST 1 (Screening test)</a:t>
                      </a:r>
                      <a:endParaRPr lang="en-US" sz="1400" b="1" i="0" u="none" strike="noStrike" dirty="0">
                        <a:solidFill>
                          <a:srgbClr val="000000"/>
                        </a:solidFill>
                        <a:effectLst/>
                        <a:latin typeface="Aparajita" panose="02020603050405020304" pitchFamily="18" charset="0"/>
                        <a:cs typeface="Aparajita"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algn="ctr" fontAlgn="b"/>
                      <a:r>
                        <a:rPr lang="en-US" sz="1400" u="none" strike="noStrike" dirty="0">
                          <a:effectLst/>
                        </a:rPr>
                        <a:t>TEST 2 (Confirmatory test)</a:t>
                      </a:r>
                      <a:endParaRPr lang="en-US" sz="1400" b="1" i="0" u="none" strike="noStrike" dirty="0">
                        <a:solidFill>
                          <a:srgbClr val="000000"/>
                        </a:solidFill>
                        <a:effectLst/>
                        <a:latin typeface="Aparajita" panose="02020603050405020304" pitchFamily="18" charset="0"/>
                        <a:cs typeface="Aparajita"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3027618327"/>
                  </a:ext>
                </a:extLst>
              </a:tr>
              <a:tr h="388793">
                <a:tc vMerge="1">
                  <a:txBody>
                    <a:bodyPr/>
                    <a:lstStyle/>
                    <a:p>
                      <a:endParaRPr lang="en-US"/>
                    </a:p>
                  </a:txBody>
                  <a:tcPr/>
                </a:tc>
                <a:tc>
                  <a:txBody>
                    <a:bodyPr/>
                    <a:lstStyle/>
                    <a:p>
                      <a:pPr algn="ctr" fontAlgn="b"/>
                      <a:r>
                        <a:rPr lang="en-US" sz="1400" u="none" strike="noStrike">
                          <a:effectLst/>
                        </a:rPr>
                        <a:t>Sensitivity</a:t>
                      </a:r>
                      <a:endParaRPr lang="en-US" sz="1400" b="1"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rPr>
                        <a:t>Specificity</a:t>
                      </a:r>
                      <a:endParaRPr lang="en-US" sz="1400" b="1" i="0" u="none" strike="noStrike" dirty="0">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Sensitivity</a:t>
                      </a:r>
                      <a:endParaRPr lang="en-US" sz="1400" b="1"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Specificity</a:t>
                      </a:r>
                      <a:endParaRPr lang="en-US" sz="1400" b="1"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2297071"/>
                  </a:ext>
                </a:extLst>
              </a:tr>
              <a:tr h="388793">
                <a:tc>
                  <a:txBody>
                    <a:bodyPr/>
                    <a:lstStyle/>
                    <a:p>
                      <a:pPr lvl="1" algn="l" fontAlgn="b"/>
                      <a:r>
                        <a:rPr lang="en-US" sz="1400" u="none" strike="noStrike">
                          <a:effectLst/>
                        </a:rPr>
                        <a:t>   Sample 1</a:t>
                      </a:r>
                      <a:endParaRPr lang="en-US" sz="1400" b="1"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95.1%</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99.6%</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99.6%</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rPr>
                        <a:t>99.6%</a:t>
                      </a:r>
                      <a:endParaRPr lang="en-US" sz="1400" b="0" i="0" u="none" strike="noStrike" dirty="0">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5801798"/>
                  </a:ext>
                </a:extLst>
              </a:tr>
              <a:tr h="388793">
                <a:tc>
                  <a:txBody>
                    <a:bodyPr/>
                    <a:lstStyle/>
                    <a:p>
                      <a:pPr lvl="1" algn="l" fontAlgn="b"/>
                      <a:r>
                        <a:rPr lang="en-US" sz="1400" u="none" strike="noStrike">
                          <a:effectLst/>
                        </a:rPr>
                        <a:t>   Sample 2</a:t>
                      </a:r>
                      <a:endParaRPr lang="en-US" sz="1400" b="1"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93.3%</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99.6%</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93.4%</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99.5%</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2410436"/>
                  </a:ext>
                </a:extLst>
              </a:tr>
              <a:tr h="388793">
                <a:tc>
                  <a:txBody>
                    <a:bodyPr/>
                    <a:lstStyle/>
                    <a:p>
                      <a:pPr lvl="1" algn="l" fontAlgn="b"/>
                      <a:r>
                        <a:rPr lang="en-US" sz="1400" u="none" strike="noStrike">
                          <a:effectLst/>
                        </a:rPr>
                        <a:t>   Sample 3</a:t>
                      </a:r>
                      <a:endParaRPr lang="en-US" sz="1400" b="1"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93.8%</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99.7%</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93.7%</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99.6%</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1198177"/>
                  </a:ext>
                </a:extLst>
              </a:tr>
              <a:tr h="388793">
                <a:tc>
                  <a:txBody>
                    <a:bodyPr/>
                    <a:lstStyle/>
                    <a:p>
                      <a:pPr lvl="1" algn="l" fontAlgn="b"/>
                      <a:r>
                        <a:rPr lang="en-US" sz="1400" u="none" strike="noStrike">
                          <a:effectLst/>
                        </a:rPr>
                        <a:t>   Sample 4</a:t>
                      </a:r>
                      <a:endParaRPr lang="en-US" sz="1400" b="1"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97.4%</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99.6%</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94.2%</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99.6%</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9458408"/>
                  </a:ext>
                </a:extLst>
              </a:tr>
              <a:tr h="388793">
                <a:tc>
                  <a:txBody>
                    <a:bodyPr/>
                    <a:lstStyle/>
                    <a:p>
                      <a:pPr lvl="1" algn="l" fontAlgn="b"/>
                      <a:r>
                        <a:rPr lang="en-US" sz="1400" u="none" strike="noStrike">
                          <a:effectLst/>
                        </a:rPr>
                        <a:t>   Sample 5</a:t>
                      </a:r>
                      <a:endParaRPr lang="en-US" sz="1400" b="1"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93.6%</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99.6%</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93.6%</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99.5%</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3991788"/>
                  </a:ext>
                </a:extLst>
              </a:tr>
              <a:tr h="388793">
                <a:tc>
                  <a:txBody>
                    <a:bodyPr/>
                    <a:lstStyle/>
                    <a:p>
                      <a:pPr lvl="1" algn="l" fontAlgn="b"/>
                      <a:r>
                        <a:rPr lang="en-US" sz="1400" u="none" strike="noStrike">
                          <a:effectLst/>
                        </a:rPr>
                        <a:t>   Sample 6</a:t>
                      </a:r>
                      <a:endParaRPr lang="en-US" sz="1400" b="1"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94.5%</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99.7%</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94.5%</a:t>
                      </a:r>
                      <a:endParaRPr lang="en-US" sz="1400" b="0" i="0" u="none" strike="noStrike">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dirty="0">
                          <a:effectLst/>
                        </a:rPr>
                        <a:t>99.7%</a:t>
                      </a:r>
                      <a:endParaRPr lang="en-US" sz="1400" b="0" i="0" u="none" strike="noStrike" dirty="0">
                        <a:solidFill>
                          <a:srgbClr val="000000"/>
                        </a:solidFill>
                        <a:effectLst/>
                        <a:latin typeface="Aparajita" panose="02020603050405020304" pitchFamily="18" charset="0"/>
                        <a:cs typeface="Aparajita"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4378112"/>
                  </a:ext>
                </a:extLst>
              </a:tr>
            </a:tbl>
          </a:graphicData>
        </a:graphic>
      </p:graphicFrame>
      <p:grpSp>
        <p:nvGrpSpPr>
          <p:cNvPr id="12" name="Group 11">
            <a:extLst>
              <a:ext uri="{FF2B5EF4-FFF2-40B4-BE49-F238E27FC236}">
                <a16:creationId xmlns:a16="http://schemas.microsoft.com/office/drawing/2014/main" id="{F83929F4-93E1-4E17-BC81-BFEA8CAA5DEF}"/>
              </a:ext>
            </a:extLst>
          </p:cNvPr>
          <p:cNvGrpSpPr/>
          <p:nvPr/>
        </p:nvGrpSpPr>
        <p:grpSpPr>
          <a:xfrm>
            <a:off x="1820621" y="5231070"/>
            <a:ext cx="6046837" cy="1408156"/>
            <a:chOff x="737420" y="5403809"/>
            <a:chExt cx="6046837" cy="1408156"/>
          </a:xfrm>
        </p:grpSpPr>
        <p:sp>
          <p:nvSpPr>
            <p:cNvPr id="6" name="Rectangle: Rounded Corners 5">
              <a:extLst>
                <a:ext uri="{FF2B5EF4-FFF2-40B4-BE49-F238E27FC236}">
                  <a16:creationId xmlns:a16="http://schemas.microsoft.com/office/drawing/2014/main" id="{A968B7C6-D326-43C9-BA09-F931968EF791}"/>
                </a:ext>
              </a:extLst>
            </p:cNvPr>
            <p:cNvSpPr/>
            <p:nvPr/>
          </p:nvSpPr>
          <p:spPr>
            <a:xfrm>
              <a:off x="737420" y="5403809"/>
              <a:ext cx="6046837" cy="140815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pic>
          <p:nvPicPr>
            <p:cNvPr id="10" name="Picture 9">
              <a:extLst>
                <a:ext uri="{FF2B5EF4-FFF2-40B4-BE49-F238E27FC236}">
                  <a16:creationId xmlns:a16="http://schemas.microsoft.com/office/drawing/2014/main" id="{54CB9A62-80C0-48F7-9508-1FBE743138E6}"/>
                </a:ext>
              </a:extLst>
            </p:cNvPr>
            <p:cNvPicPr>
              <a:picLocks noChangeAspect="1"/>
            </p:cNvPicPr>
            <p:nvPr/>
          </p:nvPicPr>
          <p:blipFill>
            <a:blip r:embed="rId3"/>
            <a:stretch>
              <a:fillRect/>
            </a:stretch>
          </p:blipFill>
          <p:spPr>
            <a:xfrm>
              <a:off x="1085482" y="6241846"/>
              <a:ext cx="4707574" cy="475005"/>
            </a:xfrm>
            <a:prstGeom prst="rect">
              <a:avLst/>
            </a:prstGeom>
          </p:spPr>
        </p:pic>
        <p:pic>
          <p:nvPicPr>
            <p:cNvPr id="11" name="Picture 10">
              <a:extLst>
                <a:ext uri="{FF2B5EF4-FFF2-40B4-BE49-F238E27FC236}">
                  <a16:creationId xmlns:a16="http://schemas.microsoft.com/office/drawing/2014/main" id="{4CAA2667-827D-4B1D-98CA-CA5E7525E07F}"/>
                </a:ext>
              </a:extLst>
            </p:cNvPr>
            <p:cNvPicPr>
              <a:picLocks noChangeAspect="1"/>
            </p:cNvPicPr>
            <p:nvPr/>
          </p:nvPicPr>
          <p:blipFill>
            <a:blip r:embed="rId4"/>
            <a:stretch>
              <a:fillRect/>
            </a:stretch>
          </p:blipFill>
          <p:spPr>
            <a:xfrm>
              <a:off x="1085480" y="5480502"/>
              <a:ext cx="4707575" cy="488098"/>
            </a:xfrm>
            <a:prstGeom prst="rect">
              <a:avLst/>
            </a:prstGeom>
            <a:solidFill>
              <a:schemeClr val="accent5">
                <a:lumMod val="40000"/>
                <a:lumOff val="60000"/>
              </a:schemeClr>
            </a:solidFill>
          </p:spPr>
        </p:pic>
      </p:grpSp>
      <p:sp>
        <p:nvSpPr>
          <p:cNvPr id="7" name="Google Shape;347;p23">
            <a:extLst>
              <a:ext uri="{FF2B5EF4-FFF2-40B4-BE49-F238E27FC236}">
                <a16:creationId xmlns:a16="http://schemas.microsoft.com/office/drawing/2014/main" id="{A86CF895-61FB-98BE-F7E2-5B5232473BAC}"/>
              </a:ext>
            </a:extLst>
          </p:cNvPr>
          <p:cNvSpPr txBox="1">
            <a:spLocks noChangeArrowheads="1"/>
          </p:cNvSpPr>
          <p:nvPr/>
        </p:nvSpPr>
        <p:spPr bwMode="auto">
          <a:xfrm>
            <a:off x="925080" y="1293362"/>
            <a:ext cx="7837920" cy="400069"/>
          </a:xfrm>
          <a:prstGeom prst="rect">
            <a:avLst/>
          </a:prstGeom>
          <a:solidFill>
            <a:schemeClr val="accent2">
              <a:lumMod val="75000"/>
            </a:schemeClr>
          </a:solidFill>
          <a:ln>
            <a:noFill/>
          </a:ln>
        </p:spPr>
        <p:txBody>
          <a:bodyPr wrap="square"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FFFFFF"/>
              </a:buClr>
              <a:buSzPts val="1400"/>
              <a:buFont typeface="Libre Franklin" charset="0"/>
              <a:buNone/>
              <a:tabLst/>
              <a:defRPr/>
            </a:pPr>
            <a:r>
              <a:rPr kumimoji="0" lang="en-US" altLang="en-US" sz="2000" b="1" i="0" u="none" strike="noStrike" kern="1200" cap="none" spc="0" normalizeH="0" baseline="0" noProof="0" dirty="0">
                <a:ln>
                  <a:noFill/>
                </a:ln>
                <a:solidFill>
                  <a:srgbClr val="FFFFFF"/>
                </a:solidFill>
                <a:effectLst/>
                <a:uLnTx/>
                <a:uFillTx/>
                <a:sym typeface="Arial" panose="020B0604020202020204" pitchFamily="34" charset="0"/>
              </a:rPr>
              <a:t>Informs the performance of the test kits used in the algorithm</a:t>
            </a:r>
          </a:p>
        </p:txBody>
      </p:sp>
    </p:spTree>
    <p:extLst>
      <p:ext uri="{BB962C8B-B14F-4D97-AF65-F5344CB8AC3E}">
        <p14:creationId xmlns:p14="http://schemas.microsoft.com/office/powerpoint/2010/main" val="33029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7E500-3DD9-4E9B-B93B-800FDD946F06}"/>
              </a:ext>
            </a:extLst>
          </p:cNvPr>
          <p:cNvSpPr>
            <a:spLocks noGrp="1"/>
          </p:cNvSpPr>
          <p:nvPr>
            <p:ph type="title"/>
          </p:nvPr>
        </p:nvSpPr>
        <p:spPr/>
        <p:txBody>
          <a:bodyPr/>
          <a:lstStyle/>
          <a:p>
            <a:r>
              <a:rPr lang="en-US" altLang="en-US" sz="3200" b="1" kern="1200"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Calibri" panose="020F0502020204030204" pitchFamily="34" charset="0"/>
              </a:rPr>
              <a:t>Turn-Around Times</a:t>
            </a:r>
            <a:br>
              <a:rPr lang="en-US" altLang="en-US" sz="3200" b="1" kern="1200"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Calibri" panose="020F0502020204030204" pitchFamily="34" charset="0"/>
              </a:rPr>
            </a:br>
            <a:endParaRPr lang="en-US" sz="3200" b="1" kern="1200"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lide Number Placeholder 3">
            <a:extLst>
              <a:ext uri="{FF2B5EF4-FFF2-40B4-BE49-F238E27FC236}">
                <a16:creationId xmlns:a16="http://schemas.microsoft.com/office/drawing/2014/main" id="{488BFC15-B7B6-459F-A76E-6B9C64F127CC}"/>
              </a:ext>
            </a:extLst>
          </p:cNvPr>
          <p:cNvSpPr>
            <a:spLocks noGrp="1"/>
          </p:cNvSpPr>
          <p:nvPr>
            <p:ph type="sldNum" idx="13"/>
          </p:nvPr>
        </p:nvSpPr>
        <p:spPr/>
        <p:txBody>
          <a:bodyPr/>
          <a:lstStyle/>
          <a:p>
            <a:pPr>
              <a:defRPr/>
            </a:pPr>
            <a:fld id="{CE0352C2-099A-4DBA-A03F-DABD757574D8}" type="slidenum">
              <a:rPr lang="en-US" altLang="en-US" smtClean="0"/>
              <a:pPr>
                <a:defRPr/>
              </a:pPr>
              <a:t>14</a:t>
            </a:fld>
            <a:endParaRPr lang="en-US" altLang="en-US"/>
          </a:p>
        </p:txBody>
      </p:sp>
      <p:grpSp>
        <p:nvGrpSpPr>
          <p:cNvPr id="8" name="Group 7">
            <a:extLst>
              <a:ext uri="{FF2B5EF4-FFF2-40B4-BE49-F238E27FC236}">
                <a16:creationId xmlns:a16="http://schemas.microsoft.com/office/drawing/2014/main" id="{0775EBC6-7C2C-46FB-A7E6-A292D44E4760}"/>
              </a:ext>
            </a:extLst>
          </p:cNvPr>
          <p:cNvGrpSpPr/>
          <p:nvPr/>
        </p:nvGrpSpPr>
        <p:grpSpPr>
          <a:xfrm>
            <a:off x="558718" y="1409700"/>
            <a:ext cx="8258257" cy="4657488"/>
            <a:chOff x="504743" y="1553488"/>
            <a:chExt cx="8258257" cy="4657488"/>
          </a:xfrm>
        </p:grpSpPr>
        <p:graphicFrame>
          <p:nvGraphicFramePr>
            <p:cNvPr id="5" name="Chart 4">
              <a:extLst>
                <a:ext uri="{FF2B5EF4-FFF2-40B4-BE49-F238E27FC236}">
                  <a16:creationId xmlns:a16="http://schemas.microsoft.com/office/drawing/2014/main" id="{D9077DBB-E1D2-45F6-9110-A32419AC7F33}"/>
                </a:ext>
              </a:extLst>
            </p:cNvPr>
            <p:cNvGraphicFramePr>
              <a:graphicFrameLocks/>
            </p:cNvGraphicFramePr>
            <p:nvPr>
              <p:extLst>
                <p:ext uri="{D42A27DB-BD31-4B8C-83A1-F6EECF244321}">
                  <p14:modId xmlns:p14="http://schemas.microsoft.com/office/powerpoint/2010/main" val="185603252"/>
                </p:ext>
              </p:extLst>
            </p:nvPr>
          </p:nvGraphicFramePr>
          <p:xfrm>
            <a:off x="504743" y="1553488"/>
            <a:ext cx="8258257" cy="465748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4">
              <a:extLst>
                <a:ext uri="{FF2B5EF4-FFF2-40B4-BE49-F238E27FC236}">
                  <a16:creationId xmlns:a16="http://schemas.microsoft.com/office/drawing/2014/main" id="{7E6D96B2-511A-4A44-BCB9-33106FC89691}"/>
                </a:ext>
              </a:extLst>
            </p:cNvPr>
            <p:cNvSpPr txBox="1"/>
            <p:nvPr/>
          </p:nvSpPr>
          <p:spPr>
            <a:xfrm>
              <a:off x="1062455" y="2529963"/>
              <a:ext cx="2319497" cy="58477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600" dirty="0">
                  <a:solidFill>
                    <a:srgbClr val="7030A0"/>
                  </a:solidFill>
                  <a:latin typeface="ADLaM Display" panose="02010000000000000000" pitchFamily="2" charset="0"/>
                  <a:ea typeface="ADLaM Display" panose="02010000000000000000" pitchFamily="2" charset="0"/>
                  <a:cs typeface="ADLaM Display" panose="02010000000000000000" pitchFamily="2" charset="0"/>
                </a:rPr>
                <a:t>TAT when using the </a:t>
              </a:r>
              <a:r>
                <a:rPr lang="en-US" sz="1600" dirty="0" err="1">
                  <a:solidFill>
                    <a:srgbClr val="7030A0"/>
                  </a:solidFill>
                  <a:latin typeface="ADLaM Display" panose="02010000000000000000" pitchFamily="2" charset="0"/>
                  <a:ea typeface="ADLaM Display" panose="02010000000000000000" pitchFamily="2" charset="0"/>
                  <a:cs typeface="ADLaM Display" panose="02010000000000000000" pitchFamily="2" charset="0"/>
                </a:rPr>
                <a:t>Teleform</a:t>
              </a:r>
              <a:r>
                <a:rPr lang="en-US" sz="1600" dirty="0">
                  <a:solidFill>
                    <a:srgbClr val="7030A0"/>
                  </a:solidFill>
                  <a:latin typeface="ADLaM Display" panose="02010000000000000000" pitchFamily="2" charset="0"/>
                  <a:ea typeface="ADLaM Display" panose="02010000000000000000" pitchFamily="2" charset="0"/>
                  <a:cs typeface="ADLaM Display" panose="02010000000000000000" pitchFamily="2" charset="0"/>
                </a:rPr>
                <a:t> system</a:t>
              </a:r>
            </a:p>
          </p:txBody>
        </p:sp>
        <p:sp>
          <p:nvSpPr>
            <p:cNvPr id="7" name="TextBox 5">
              <a:extLst>
                <a:ext uri="{FF2B5EF4-FFF2-40B4-BE49-F238E27FC236}">
                  <a16:creationId xmlns:a16="http://schemas.microsoft.com/office/drawing/2014/main" id="{1464D13C-28CD-4DB5-85ED-1363D65352ED}"/>
                </a:ext>
              </a:extLst>
            </p:cNvPr>
            <p:cNvSpPr txBox="1"/>
            <p:nvPr/>
          </p:nvSpPr>
          <p:spPr>
            <a:xfrm>
              <a:off x="2948027" y="3862606"/>
              <a:ext cx="2687597" cy="33855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600" dirty="0">
                  <a:solidFill>
                    <a:srgbClr val="7030A0"/>
                  </a:solidFill>
                  <a:latin typeface="ADLaM Display" panose="02010000000000000000" pitchFamily="2" charset="0"/>
                  <a:ea typeface="ADLaM Display" panose="02010000000000000000" pitchFamily="2" charset="0"/>
                  <a:cs typeface="ADLaM Display" panose="02010000000000000000" pitchFamily="2" charset="0"/>
                </a:rPr>
                <a:t>TAT when using the e-PT</a:t>
              </a:r>
            </a:p>
          </p:txBody>
        </p:sp>
      </p:grpSp>
      <p:cxnSp>
        <p:nvCxnSpPr>
          <p:cNvPr id="9" name="Straight Arrow Connector 8">
            <a:extLst>
              <a:ext uri="{FF2B5EF4-FFF2-40B4-BE49-F238E27FC236}">
                <a16:creationId xmlns:a16="http://schemas.microsoft.com/office/drawing/2014/main" id="{BB50C71C-09BA-ECE7-4005-D636EC66F6B2}"/>
              </a:ext>
            </a:extLst>
          </p:cNvPr>
          <p:cNvCxnSpPr>
            <a:cxnSpLocks/>
          </p:cNvCxnSpPr>
          <p:nvPr/>
        </p:nvCxnSpPr>
        <p:spPr>
          <a:xfrm>
            <a:off x="1576975" y="3092113"/>
            <a:ext cx="852188"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9F7DA0F8-2D21-036A-F934-12408B52FD03}"/>
              </a:ext>
            </a:extLst>
          </p:cNvPr>
          <p:cNvCxnSpPr>
            <a:cxnSpLocks/>
          </p:cNvCxnSpPr>
          <p:nvPr/>
        </p:nvCxnSpPr>
        <p:spPr>
          <a:xfrm>
            <a:off x="3188720" y="4122786"/>
            <a:ext cx="2076007"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F5DA80DB-06D9-C726-2877-9FA0CC41DEB4}"/>
              </a:ext>
            </a:extLst>
          </p:cNvPr>
          <p:cNvCxnSpPr>
            <a:cxnSpLocks/>
          </p:cNvCxnSpPr>
          <p:nvPr/>
        </p:nvCxnSpPr>
        <p:spPr>
          <a:xfrm>
            <a:off x="5895120" y="1969654"/>
            <a:ext cx="2556153"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20931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934375-1E88-4924-A796-DD81E5B6145B}"/>
              </a:ext>
            </a:extLst>
          </p:cNvPr>
          <p:cNvSpPr>
            <a:spLocks noGrp="1"/>
          </p:cNvSpPr>
          <p:nvPr>
            <p:ph type="sldNum" sz="quarter" idx="12"/>
          </p:nvPr>
        </p:nvSpPr>
        <p:spPr/>
        <p:txBody>
          <a:bodyPr/>
          <a:lstStyle/>
          <a:p>
            <a:pPr>
              <a:defRPr/>
            </a:pPr>
            <a:fld id="{CE0352C2-099A-4DBA-A03F-DABD757574D8}" type="slidenum">
              <a:rPr lang="en-US" altLang="en-US" smtClean="0"/>
              <a:pPr>
                <a:defRPr/>
              </a:pPr>
              <a:t>15</a:t>
            </a:fld>
            <a:endParaRPr lang="en-US" altLang="en-US"/>
          </a:p>
        </p:txBody>
      </p:sp>
      <p:sp>
        <p:nvSpPr>
          <p:cNvPr id="3" name="Title 2">
            <a:extLst>
              <a:ext uri="{FF2B5EF4-FFF2-40B4-BE49-F238E27FC236}">
                <a16:creationId xmlns:a16="http://schemas.microsoft.com/office/drawing/2014/main" id="{804D3F85-8A64-4FE2-8E00-B3C72703B05D}"/>
              </a:ext>
            </a:extLst>
          </p:cNvPr>
          <p:cNvSpPr>
            <a:spLocks noGrp="1"/>
          </p:cNvSpPr>
          <p:nvPr>
            <p:ph type="title" idx="4294967295"/>
          </p:nvPr>
        </p:nvSpPr>
        <p:spPr>
          <a:xfrm>
            <a:off x="0" y="355600"/>
            <a:ext cx="8382000" cy="1054100"/>
          </a:xfrm>
        </p:spPr>
        <p:txBody>
          <a:bodyPr/>
          <a:lstStyle/>
          <a:p>
            <a:r>
              <a:rPr lang="en-US" sz="2400" b="1" dirty="0">
                <a:solidFill>
                  <a:schemeClr val="bg1"/>
                </a:solidFill>
                <a:latin typeface="Aparajita" panose="02020603050405020304" pitchFamily="18" charset="0"/>
                <a:cs typeface="Aparajita" panose="02020603050405020304" pitchFamily="18" charset="0"/>
              </a:rPr>
              <a:t>ACHIEVEMENTS</a:t>
            </a:r>
          </a:p>
        </p:txBody>
      </p:sp>
      <p:sp>
        <p:nvSpPr>
          <p:cNvPr id="2" name="Rectangle 1">
            <a:extLst>
              <a:ext uri="{FF2B5EF4-FFF2-40B4-BE49-F238E27FC236}">
                <a16:creationId xmlns:a16="http://schemas.microsoft.com/office/drawing/2014/main" id="{08B90493-4D3B-622C-B4A5-C94BF4C5F6FE}"/>
              </a:ext>
            </a:extLst>
          </p:cNvPr>
          <p:cNvSpPr/>
          <p:nvPr/>
        </p:nvSpPr>
        <p:spPr>
          <a:xfrm>
            <a:off x="-3386820" y="5411207"/>
            <a:ext cx="1995054" cy="82203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8" name="Picture 4">
            <a:extLst>
              <a:ext uri="{FF2B5EF4-FFF2-40B4-BE49-F238E27FC236}">
                <a16:creationId xmlns:a16="http://schemas.microsoft.com/office/drawing/2014/main" id="{8F280883-1481-A0D9-86CC-81ADCA1EA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559" y="3406686"/>
            <a:ext cx="2910381" cy="29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1698F5D-69C7-368A-D10F-088ACF9A59DC}"/>
              </a:ext>
            </a:extLst>
          </p:cNvPr>
          <p:cNvPicPr>
            <a:picLocks noChangeAspect="1"/>
          </p:cNvPicPr>
          <p:nvPr/>
        </p:nvPicPr>
        <p:blipFill>
          <a:blip r:embed="rId4"/>
          <a:stretch>
            <a:fillRect/>
          </a:stretch>
        </p:blipFill>
        <p:spPr>
          <a:xfrm>
            <a:off x="5360275" y="3429001"/>
            <a:ext cx="3918448" cy="2626390"/>
          </a:xfrm>
          <a:prstGeom prst="rect">
            <a:avLst/>
          </a:prstGeom>
        </p:spPr>
      </p:pic>
      <p:pic>
        <p:nvPicPr>
          <p:cNvPr id="11" name="Picture 10">
            <a:extLst>
              <a:ext uri="{FF2B5EF4-FFF2-40B4-BE49-F238E27FC236}">
                <a16:creationId xmlns:a16="http://schemas.microsoft.com/office/drawing/2014/main" id="{C6D1EA75-3219-0D7F-9FD4-A9929FDF4E36}"/>
              </a:ext>
            </a:extLst>
          </p:cNvPr>
          <p:cNvPicPr>
            <a:picLocks noChangeAspect="1"/>
          </p:cNvPicPr>
          <p:nvPr/>
        </p:nvPicPr>
        <p:blipFill>
          <a:blip r:embed="rId5"/>
          <a:stretch>
            <a:fillRect/>
          </a:stretch>
        </p:blipFill>
        <p:spPr>
          <a:xfrm>
            <a:off x="5286878" y="0"/>
            <a:ext cx="3918449" cy="2314391"/>
          </a:xfrm>
          <a:prstGeom prst="rect">
            <a:avLst/>
          </a:prstGeom>
        </p:spPr>
      </p:pic>
      <p:sp>
        <p:nvSpPr>
          <p:cNvPr id="14" name="Rectangle: Rounded Corners 4">
            <a:extLst>
              <a:ext uri="{FF2B5EF4-FFF2-40B4-BE49-F238E27FC236}">
                <a16:creationId xmlns:a16="http://schemas.microsoft.com/office/drawing/2014/main" id="{FBAF1FC5-E079-B28D-81B9-CD4FC220B9CC}"/>
              </a:ext>
            </a:extLst>
          </p:cNvPr>
          <p:cNvSpPr txBox="1"/>
          <p:nvPr/>
        </p:nvSpPr>
        <p:spPr>
          <a:xfrm>
            <a:off x="5286878" y="2303932"/>
            <a:ext cx="3867770" cy="573486"/>
          </a:xfrm>
          <a:prstGeom prst="rect">
            <a:avLst/>
          </a:prstGeom>
          <a:solidFill>
            <a:schemeClr val="accent4">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b="1" kern="1200" dirty="0">
                <a:solidFill>
                  <a:schemeClr val="tx1"/>
                </a:solidFill>
                <a:latin typeface="Bahnschrift SemiLight" panose="020B0502040204020203" pitchFamily="34" charset="0"/>
                <a:cs typeface="Aparajita" panose="02020603050405020304" pitchFamily="18" charset="0"/>
              </a:rPr>
              <a:t>Mentorship and Training programs  to facilities and County technical officers.</a:t>
            </a:r>
          </a:p>
        </p:txBody>
      </p:sp>
      <p:sp>
        <p:nvSpPr>
          <p:cNvPr id="17" name="Rectangle: Rounded Corners 4">
            <a:extLst>
              <a:ext uri="{FF2B5EF4-FFF2-40B4-BE49-F238E27FC236}">
                <a16:creationId xmlns:a16="http://schemas.microsoft.com/office/drawing/2014/main" id="{71915686-0F5F-9574-5505-28B5CBC30BDB}"/>
              </a:ext>
            </a:extLst>
          </p:cNvPr>
          <p:cNvSpPr txBox="1"/>
          <p:nvPr/>
        </p:nvSpPr>
        <p:spPr>
          <a:xfrm>
            <a:off x="5334394" y="6055390"/>
            <a:ext cx="3944329" cy="802610"/>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600" b="1" kern="1200" dirty="0">
                <a:solidFill>
                  <a:schemeClr val="bg1"/>
                </a:solidFill>
                <a:latin typeface="Abadi" panose="020B0604020104020204" pitchFamily="34" charset="0"/>
                <a:cs typeface="Aparajita" panose="02020603050405020304" pitchFamily="18" charset="0"/>
              </a:rPr>
              <a:t>Sensitization of stakeholders on their roles and effective program implementation mechanisms</a:t>
            </a:r>
            <a:r>
              <a:rPr lang="en-US" sz="1600" kern="1200" dirty="0">
                <a:solidFill>
                  <a:schemeClr val="bg1"/>
                </a:solidFill>
                <a:latin typeface="Abadi" panose="020B0604020104020204" pitchFamily="34" charset="0"/>
                <a:cs typeface="Aparajita" panose="02020603050405020304" pitchFamily="18" charset="0"/>
              </a:rPr>
              <a:t>.</a:t>
            </a:r>
          </a:p>
        </p:txBody>
      </p:sp>
      <p:grpSp>
        <p:nvGrpSpPr>
          <p:cNvPr id="21" name="Group 20">
            <a:extLst>
              <a:ext uri="{FF2B5EF4-FFF2-40B4-BE49-F238E27FC236}">
                <a16:creationId xmlns:a16="http://schemas.microsoft.com/office/drawing/2014/main" id="{6895729B-6DFF-6B6F-6DF8-53C1B39869A9}"/>
              </a:ext>
            </a:extLst>
          </p:cNvPr>
          <p:cNvGrpSpPr/>
          <p:nvPr/>
        </p:nvGrpSpPr>
        <p:grpSpPr>
          <a:xfrm>
            <a:off x="2304559" y="6309911"/>
            <a:ext cx="2982319" cy="670769"/>
            <a:chOff x="-956877" y="3161148"/>
            <a:chExt cx="3265526" cy="515003"/>
          </a:xfrm>
        </p:grpSpPr>
        <p:sp>
          <p:nvSpPr>
            <p:cNvPr id="22" name="Rectangle: Rounded Corners 21">
              <a:extLst>
                <a:ext uri="{FF2B5EF4-FFF2-40B4-BE49-F238E27FC236}">
                  <a16:creationId xmlns:a16="http://schemas.microsoft.com/office/drawing/2014/main" id="{0C78E1DD-32B4-043D-B478-0CBED1D27F6B}"/>
                </a:ext>
              </a:extLst>
            </p:cNvPr>
            <p:cNvSpPr/>
            <p:nvPr/>
          </p:nvSpPr>
          <p:spPr>
            <a:xfrm>
              <a:off x="-931736" y="3161148"/>
              <a:ext cx="3240385" cy="515003"/>
            </a:xfrm>
            <a:prstGeom prst="roundRect">
              <a:avLst/>
            </a:prstGeom>
          </p:spPr>
          <p:style>
            <a:lnRef idx="2">
              <a:schemeClr val="lt1">
                <a:hueOff val="0"/>
                <a:satOff val="0"/>
                <a:lumOff val="0"/>
                <a:alphaOff val="0"/>
              </a:schemeClr>
            </a:lnRef>
            <a:fillRef idx="1">
              <a:schemeClr val="accent5">
                <a:hueOff val="-7095626"/>
                <a:satOff val="28436"/>
                <a:lumOff val="6163"/>
                <a:alphaOff val="0"/>
              </a:schemeClr>
            </a:fillRef>
            <a:effectRef idx="0">
              <a:schemeClr val="accent5">
                <a:hueOff val="-7095626"/>
                <a:satOff val="28436"/>
                <a:lumOff val="6163"/>
                <a:alphaOff val="0"/>
              </a:schemeClr>
            </a:effectRef>
            <a:fontRef idx="minor">
              <a:schemeClr val="lt1"/>
            </a:fontRef>
          </p:style>
        </p:sp>
        <p:sp>
          <p:nvSpPr>
            <p:cNvPr id="23" name="Rectangle: Rounded Corners 4">
              <a:extLst>
                <a:ext uri="{FF2B5EF4-FFF2-40B4-BE49-F238E27FC236}">
                  <a16:creationId xmlns:a16="http://schemas.microsoft.com/office/drawing/2014/main" id="{E72ABE44-3F62-5F3A-2A5F-A0D02B487755}"/>
                </a:ext>
              </a:extLst>
            </p:cNvPr>
            <p:cNvSpPr txBox="1"/>
            <p:nvPr/>
          </p:nvSpPr>
          <p:spPr>
            <a:xfrm>
              <a:off x="-956877" y="3211428"/>
              <a:ext cx="3240385" cy="4647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b="1" kern="1200" dirty="0">
                  <a:solidFill>
                    <a:schemeClr val="tx1"/>
                  </a:solidFill>
                  <a:latin typeface="Abadi" panose="020B0604020104020204" pitchFamily="34" charset="0"/>
                  <a:cs typeface="Aparajita" panose="02020603050405020304" pitchFamily="18" charset="0"/>
                </a:rPr>
                <a:t>Automation of PT panel production process.</a:t>
              </a:r>
            </a:p>
          </p:txBody>
        </p:sp>
      </p:grpSp>
      <p:sp>
        <p:nvSpPr>
          <p:cNvPr id="26" name="Rectangle: Rounded Corners 4">
            <a:extLst>
              <a:ext uri="{FF2B5EF4-FFF2-40B4-BE49-F238E27FC236}">
                <a16:creationId xmlns:a16="http://schemas.microsoft.com/office/drawing/2014/main" id="{428846D6-E339-7A7A-73A8-F085092A97CD}"/>
              </a:ext>
            </a:extLst>
          </p:cNvPr>
          <p:cNvSpPr txBox="1"/>
          <p:nvPr/>
        </p:nvSpPr>
        <p:spPr>
          <a:xfrm>
            <a:off x="2862834" y="2413428"/>
            <a:ext cx="2352105" cy="573485"/>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Bahnschrift SemiLight" panose="020B0502040204020203" pitchFamily="34" charset="0"/>
                <a:cs typeface="Aparajita" panose="02020603050405020304" pitchFamily="18" charset="0"/>
              </a:rPr>
              <a:t>Informing Policy development</a:t>
            </a:r>
          </a:p>
        </p:txBody>
      </p:sp>
      <p:pic>
        <p:nvPicPr>
          <p:cNvPr id="28" name="Picture 27">
            <a:extLst>
              <a:ext uri="{FF2B5EF4-FFF2-40B4-BE49-F238E27FC236}">
                <a16:creationId xmlns:a16="http://schemas.microsoft.com/office/drawing/2014/main" id="{B95F26CD-D291-47F4-90CB-9096D0DA0952}"/>
              </a:ext>
            </a:extLst>
          </p:cNvPr>
          <p:cNvPicPr>
            <a:picLocks noChangeAspect="1"/>
          </p:cNvPicPr>
          <p:nvPr/>
        </p:nvPicPr>
        <p:blipFill>
          <a:blip r:embed="rId6"/>
          <a:stretch>
            <a:fillRect/>
          </a:stretch>
        </p:blipFill>
        <p:spPr>
          <a:xfrm>
            <a:off x="3785" y="-4844"/>
            <a:ext cx="2727678" cy="2444161"/>
          </a:xfrm>
          <a:prstGeom prst="rect">
            <a:avLst/>
          </a:prstGeom>
        </p:spPr>
      </p:pic>
      <p:grpSp>
        <p:nvGrpSpPr>
          <p:cNvPr id="35" name="Group 34">
            <a:extLst>
              <a:ext uri="{FF2B5EF4-FFF2-40B4-BE49-F238E27FC236}">
                <a16:creationId xmlns:a16="http://schemas.microsoft.com/office/drawing/2014/main" id="{186F17F7-9BC6-580C-1CD1-3F24850375B1}"/>
              </a:ext>
            </a:extLst>
          </p:cNvPr>
          <p:cNvGrpSpPr/>
          <p:nvPr/>
        </p:nvGrpSpPr>
        <p:grpSpPr>
          <a:xfrm>
            <a:off x="-168463" y="2417150"/>
            <a:ext cx="2959358" cy="661142"/>
            <a:chOff x="4515074" y="1549317"/>
            <a:chExt cx="3279075" cy="661142"/>
          </a:xfrm>
        </p:grpSpPr>
        <p:sp>
          <p:nvSpPr>
            <p:cNvPr id="36" name="Rectangle: Rounded Corners 35">
              <a:extLst>
                <a:ext uri="{FF2B5EF4-FFF2-40B4-BE49-F238E27FC236}">
                  <a16:creationId xmlns:a16="http://schemas.microsoft.com/office/drawing/2014/main" id="{F03EF6AD-F52C-73B7-8822-58C1F7BC8FDB}"/>
                </a:ext>
              </a:extLst>
            </p:cNvPr>
            <p:cNvSpPr/>
            <p:nvPr/>
          </p:nvSpPr>
          <p:spPr>
            <a:xfrm>
              <a:off x="4546053" y="1549317"/>
              <a:ext cx="3248096" cy="635534"/>
            </a:xfrm>
            <a:prstGeom prst="roundRect">
              <a:avLst/>
            </a:prstGeom>
          </p:spPr>
          <p:style>
            <a:lnRef idx="2">
              <a:schemeClr val="lt1">
                <a:hueOff val="0"/>
                <a:satOff val="0"/>
                <a:lumOff val="0"/>
                <a:alphaOff val="0"/>
              </a:schemeClr>
            </a:lnRef>
            <a:fillRef idx="1">
              <a:schemeClr val="accent5">
                <a:hueOff val="-2838251"/>
                <a:satOff val="11375"/>
                <a:lumOff val="2465"/>
                <a:alphaOff val="0"/>
              </a:schemeClr>
            </a:fillRef>
            <a:effectRef idx="0">
              <a:schemeClr val="accent5">
                <a:hueOff val="-2838251"/>
                <a:satOff val="11375"/>
                <a:lumOff val="2465"/>
                <a:alphaOff val="0"/>
              </a:schemeClr>
            </a:effectRef>
            <a:fontRef idx="minor">
              <a:schemeClr val="lt1"/>
            </a:fontRef>
          </p:style>
        </p:sp>
        <p:sp>
          <p:nvSpPr>
            <p:cNvPr id="37" name="Rectangle: Rounded Corners 4">
              <a:extLst>
                <a:ext uri="{FF2B5EF4-FFF2-40B4-BE49-F238E27FC236}">
                  <a16:creationId xmlns:a16="http://schemas.microsoft.com/office/drawing/2014/main" id="{CA0F63FF-7601-BF82-09A6-D5B6F47AEA9E}"/>
                </a:ext>
              </a:extLst>
            </p:cNvPr>
            <p:cNvSpPr txBox="1"/>
            <p:nvPr/>
          </p:nvSpPr>
          <p:spPr>
            <a:xfrm>
              <a:off x="4515074" y="1636973"/>
              <a:ext cx="3186048" cy="573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b="1" kern="1200" dirty="0">
                  <a:solidFill>
                    <a:schemeClr val="tx1"/>
                  </a:solidFill>
                  <a:latin typeface="Bahnschrift SemiLight" panose="020B0502040204020203" pitchFamily="34" charset="0"/>
                  <a:cs typeface="Aparajita" panose="02020603050405020304" pitchFamily="18" charset="0"/>
                </a:rPr>
                <a:t>South-to south collaborations</a:t>
              </a:r>
            </a:p>
          </p:txBody>
        </p:sp>
      </p:grpSp>
      <p:pic>
        <p:nvPicPr>
          <p:cNvPr id="39" name="Picture 38">
            <a:extLst>
              <a:ext uri="{FF2B5EF4-FFF2-40B4-BE49-F238E27FC236}">
                <a16:creationId xmlns:a16="http://schemas.microsoft.com/office/drawing/2014/main" id="{DF976076-5E43-8E19-558D-8964AC61CB92}"/>
              </a:ext>
            </a:extLst>
          </p:cNvPr>
          <p:cNvPicPr>
            <a:picLocks noChangeAspect="1"/>
          </p:cNvPicPr>
          <p:nvPr/>
        </p:nvPicPr>
        <p:blipFill>
          <a:blip r:embed="rId7"/>
          <a:stretch>
            <a:fillRect/>
          </a:stretch>
        </p:blipFill>
        <p:spPr>
          <a:xfrm>
            <a:off x="-65657" y="3419809"/>
            <a:ext cx="2319060" cy="2934955"/>
          </a:xfrm>
          <a:prstGeom prst="rect">
            <a:avLst/>
          </a:prstGeom>
        </p:spPr>
      </p:pic>
      <p:sp>
        <p:nvSpPr>
          <p:cNvPr id="42" name="Rectangle: Rounded Corners 4">
            <a:extLst>
              <a:ext uri="{FF2B5EF4-FFF2-40B4-BE49-F238E27FC236}">
                <a16:creationId xmlns:a16="http://schemas.microsoft.com/office/drawing/2014/main" id="{26844983-7211-D2DB-6280-900997D1E4D0}"/>
              </a:ext>
            </a:extLst>
          </p:cNvPr>
          <p:cNvSpPr txBox="1"/>
          <p:nvPr/>
        </p:nvSpPr>
        <p:spPr>
          <a:xfrm>
            <a:off x="-65657" y="6309911"/>
            <a:ext cx="2264735" cy="573485"/>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Bahnschrift SemiLight" panose="020B0502040204020203" pitchFamily="34" charset="0"/>
                <a:cs typeface="Aparajita" panose="02020603050405020304" pitchFamily="18" charset="0"/>
              </a:rPr>
              <a:t>ISO 17043 accreditation</a:t>
            </a:r>
          </a:p>
        </p:txBody>
      </p:sp>
      <p:pic>
        <p:nvPicPr>
          <p:cNvPr id="43" name="Picture 2">
            <a:extLst>
              <a:ext uri="{FF2B5EF4-FFF2-40B4-BE49-F238E27FC236}">
                <a16:creationId xmlns:a16="http://schemas.microsoft.com/office/drawing/2014/main" id="{83942DC8-369C-0DEB-8739-81726D32F4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2835" y="-4843"/>
            <a:ext cx="2352105" cy="24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a:extLst>
              <a:ext uri="{FF2B5EF4-FFF2-40B4-BE49-F238E27FC236}">
                <a16:creationId xmlns:a16="http://schemas.microsoft.com/office/drawing/2014/main" id="{D549D50E-539D-A0FB-0E5C-F3147CF716A2}"/>
              </a:ext>
            </a:extLst>
          </p:cNvPr>
          <p:cNvSpPr txBox="1"/>
          <p:nvPr/>
        </p:nvSpPr>
        <p:spPr>
          <a:xfrm>
            <a:off x="3265105" y="2981601"/>
            <a:ext cx="2930610" cy="523220"/>
          </a:xfrm>
          <a:prstGeom prst="rect">
            <a:avLst/>
          </a:prstGeom>
          <a:noFill/>
        </p:spPr>
        <p:txBody>
          <a:bodyPr wrap="none" rtlCol="0">
            <a:spAutoFit/>
          </a:bodyPr>
          <a:lstStyle/>
          <a:p>
            <a:r>
              <a:rPr lang="en-US" sz="2800" dirty="0">
                <a:latin typeface="ADLaM Display" panose="02010000000000000000" pitchFamily="2" charset="0"/>
                <a:ea typeface="ADLaM Display" panose="02010000000000000000" pitchFamily="2" charset="0"/>
                <a:cs typeface="ADLaM Display" panose="02010000000000000000" pitchFamily="2" charset="0"/>
              </a:rPr>
              <a:t>ACHIEVEMENTS</a:t>
            </a:r>
          </a:p>
        </p:txBody>
      </p:sp>
    </p:spTree>
    <p:extLst>
      <p:ext uri="{BB962C8B-B14F-4D97-AF65-F5344CB8AC3E}">
        <p14:creationId xmlns:p14="http://schemas.microsoft.com/office/powerpoint/2010/main" val="208351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6"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Google Shape;408;p30">
            <a:extLst>
              <a:ext uri="{FF2B5EF4-FFF2-40B4-BE49-F238E27FC236}">
                <a16:creationId xmlns:a16="http://schemas.microsoft.com/office/drawing/2014/main" id="{2A739FD3-EB13-41D6-8A8E-C0188739EC8A}"/>
              </a:ext>
            </a:extLst>
          </p:cNvPr>
          <p:cNvSpPr txBox="1">
            <a:spLocks noGrp="1"/>
          </p:cNvSpPr>
          <p:nvPr>
            <p:ph type="body" idx="1"/>
          </p:nvPr>
        </p:nvSpPr>
        <p:spPr>
          <a:xfrm>
            <a:off x="535815" y="1241125"/>
            <a:ext cx="8361123" cy="5478652"/>
          </a:xfrm>
        </p:spPr>
        <p:txBody>
          <a:bodyPr>
            <a:normAutofit/>
          </a:bodyPr>
          <a:lstStyle/>
          <a:p>
            <a:pPr>
              <a:buFont typeface="Wingdings" panose="05000000000000000000" pitchFamily="2" charset="2"/>
              <a:buChar char="§"/>
              <a:defRPr/>
            </a:pPr>
            <a:r>
              <a:rPr lang="en-US" sz="2200" kern="1200" spc="113" dirty="0">
                <a:solidFill>
                  <a:schemeClr val="tx1"/>
                </a:solidFill>
                <a:latin typeface="Berlin Sans FB"/>
                <a:ea typeface="ADLaM Display"/>
                <a:cs typeface="ADLaM Display"/>
                <a:sym typeface="Calibri"/>
              </a:rPr>
              <a:t>PT data is useful in:</a:t>
            </a:r>
            <a:endParaRPr lang="en-US" sz="2200" kern="1200" spc="113" dirty="0">
              <a:solidFill>
                <a:schemeClr val="tx1"/>
              </a:solidFill>
              <a:latin typeface="Berlin Sans FB"/>
              <a:ea typeface="ADLaM Display"/>
              <a:cs typeface="ADLaM Display"/>
            </a:endParaRPr>
          </a:p>
          <a:p>
            <a:pPr marL="685800" lvl="3" indent="-266700">
              <a:spcBef>
                <a:spcPts val="300"/>
              </a:spcBef>
              <a:buSzPts val="2000"/>
              <a:buFont typeface="Wingdings" panose="05000000000000000000" pitchFamily="2" charset="2"/>
              <a:buChar char="§"/>
              <a:defRPr/>
            </a:pPr>
            <a:r>
              <a:rPr lang="en-US" sz="2200" kern="1200" spc="113" dirty="0">
                <a:solidFill>
                  <a:schemeClr val="tx1"/>
                </a:solidFill>
                <a:latin typeface="Berlin Sans FB"/>
                <a:ea typeface="ADLaM Display"/>
                <a:cs typeface="ADLaM Display"/>
                <a:sym typeface="Calibri"/>
              </a:rPr>
              <a:t>identifying gaps or challenges in the system</a:t>
            </a:r>
            <a:endParaRPr lang="en-US" sz="2200" kern="1200" spc="113" dirty="0">
              <a:solidFill>
                <a:schemeClr val="tx1"/>
              </a:solidFill>
              <a:latin typeface="Berlin Sans FB"/>
              <a:ea typeface="ADLaM Display"/>
              <a:cs typeface="ADLaM Display"/>
            </a:endParaRPr>
          </a:p>
          <a:p>
            <a:pPr marL="685800" lvl="3" indent="-266700">
              <a:spcBef>
                <a:spcPts val="300"/>
              </a:spcBef>
              <a:buSzPts val="2000"/>
              <a:buFont typeface="Wingdings" panose="05000000000000000000" pitchFamily="2" charset="2"/>
              <a:buChar char="§"/>
              <a:defRPr/>
            </a:pPr>
            <a:r>
              <a:rPr lang="en-US" sz="2200" kern="1200" spc="113" dirty="0">
                <a:solidFill>
                  <a:schemeClr val="tx1"/>
                </a:solidFill>
                <a:latin typeface="Berlin Sans FB"/>
                <a:ea typeface="ADLaM Display"/>
                <a:cs typeface="ADLaM Display"/>
                <a:sym typeface="Calibri"/>
              </a:rPr>
              <a:t>determining the impact of interventions implemented.</a:t>
            </a:r>
            <a:endParaRPr lang="en-US" sz="2200" kern="1200" spc="113" dirty="0">
              <a:solidFill>
                <a:schemeClr val="tx1"/>
              </a:solidFill>
              <a:latin typeface="Berlin Sans FB"/>
              <a:ea typeface="ADLaM Display"/>
              <a:cs typeface="ADLaM Display"/>
            </a:endParaRPr>
          </a:p>
          <a:p>
            <a:pPr marL="685800" lvl="3" indent="-266700">
              <a:spcBef>
                <a:spcPts val="300"/>
              </a:spcBef>
              <a:buSzPts val="2000"/>
              <a:buFont typeface="Wingdings" panose="05000000000000000000" pitchFamily="2" charset="2"/>
              <a:buChar char="§"/>
              <a:defRPr/>
            </a:pPr>
            <a:r>
              <a:rPr lang="en-US" sz="2200" kern="1200" spc="113" dirty="0">
                <a:solidFill>
                  <a:schemeClr val="tx1"/>
                </a:solidFill>
                <a:latin typeface="Berlin Sans FB"/>
                <a:ea typeface="ADLaM Display"/>
                <a:cs typeface="ADLaM Display"/>
                <a:sym typeface="Calibri"/>
              </a:rPr>
              <a:t>evaluating the efficacy and competency of testers at a particular moment in time</a:t>
            </a:r>
            <a:endParaRPr lang="en-US" sz="2200" kern="1200" spc="113" dirty="0">
              <a:solidFill>
                <a:schemeClr val="tx1"/>
              </a:solidFill>
              <a:latin typeface="Berlin Sans FB"/>
              <a:ea typeface="ADLaM Display"/>
              <a:cs typeface="ADLaM Display"/>
            </a:endParaRPr>
          </a:p>
          <a:p>
            <a:pPr marL="452120" lvl="2" indent="0" eaLnBrk="1" fontAlgn="auto" hangingPunct="1">
              <a:spcBef>
                <a:spcPts val="225"/>
              </a:spcBef>
              <a:buSzPct val="65000"/>
              <a:buNone/>
              <a:defRPr/>
            </a:pPr>
            <a:endParaRPr lang="en-US" sz="1425" dirty="0">
              <a:solidFill>
                <a:srgbClr val="7030A0"/>
              </a:solidFill>
              <a:latin typeface="Calibri"/>
              <a:ea typeface="Calibri"/>
              <a:cs typeface="Calibri"/>
            </a:endParaRPr>
          </a:p>
          <a:p>
            <a:pPr marL="76200" indent="0">
              <a:buNone/>
              <a:defRPr/>
            </a:pPr>
            <a:r>
              <a:rPr lang="en-US" sz="2200" kern="1200" spc="113" dirty="0">
                <a:solidFill>
                  <a:schemeClr val="tx1"/>
                </a:solidFill>
                <a:latin typeface="Berlin Sans FB"/>
                <a:ea typeface="ADLaM Display"/>
                <a:cs typeface="ADLaM Display"/>
                <a:sym typeface="Calibri"/>
              </a:rPr>
              <a:t>Future Opportunities</a:t>
            </a:r>
            <a:endParaRPr lang="en-US" sz="2200" kern="1200" spc="113" dirty="0">
              <a:solidFill>
                <a:schemeClr val="tx1"/>
              </a:solidFill>
              <a:latin typeface="Berlin Sans FB"/>
              <a:ea typeface="ADLaM Display"/>
              <a:cs typeface="ADLaM Display"/>
            </a:endParaRPr>
          </a:p>
          <a:p>
            <a:pPr>
              <a:buFont typeface="Wingdings" panose="05000000000000000000" pitchFamily="2" charset="2"/>
              <a:buChar char="§"/>
              <a:defRPr/>
            </a:pPr>
            <a:r>
              <a:rPr lang="en-US" sz="2200" kern="1200" spc="113" dirty="0">
                <a:solidFill>
                  <a:schemeClr val="tx1"/>
                </a:solidFill>
                <a:latin typeface="Berlin Sans FB"/>
                <a:ea typeface="ADLaM Display"/>
                <a:cs typeface="ADLaM Display"/>
                <a:sym typeface="Calibri"/>
              </a:rPr>
              <a:t>Capturing  corrective action/preventive actions (CAPA) done in the electronic system to close the PT cycle.</a:t>
            </a:r>
            <a:endParaRPr lang="en-US" sz="2200" kern="1200" spc="113" dirty="0">
              <a:solidFill>
                <a:schemeClr val="tx1"/>
              </a:solidFill>
              <a:latin typeface="Berlin Sans FB"/>
              <a:ea typeface="ADLaM Display"/>
              <a:cs typeface="ADLaM Display"/>
            </a:endParaRPr>
          </a:p>
          <a:p>
            <a:pPr>
              <a:buFont typeface="Wingdings" panose="05000000000000000000" pitchFamily="2" charset="2"/>
              <a:buChar char="§"/>
              <a:defRPr/>
            </a:pPr>
            <a:endParaRPr lang="en-US" sz="2200" kern="1200" spc="113" dirty="0">
              <a:solidFill>
                <a:schemeClr val="tx1"/>
              </a:solidFill>
              <a:latin typeface="Berlin Sans FB" panose="020E0602020502020306" pitchFamily="34" charset="0"/>
              <a:ea typeface="ADLaM Display" panose="02010000000000000000" pitchFamily="2" charset="0"/>
              <a:cs typeface="ADLaM Display" panose="02010000000000000000" pitchFamily="2" charset="0"/>
            </a:endParaRPr>
          </a:p>
          <a:p>
            <a:pPr>
              <a:buFont typeface="Wingdings" panose="05000000000000000000" pitchFamily="2" charset="2"/>
              <a:buChar char="§"/>
              <a:defRPr/>
            </a:pPr>
            <a:r>
              <a:rPr lang="en-US" sz="2200" kern="1200" spc="113" dirty="0">
                <a:solidFill>
                  <a:schemeClr val="tx1"/>
                </a:solidFill>
                <a:latin typeface="Berlin Sans FB"/>
                <a:ea typeface="ADLaM Display"/>
                <a:cs typeface="ADLaM Display"/>
                <a:sym typeface="Calibri"/>
              </a:rPr>
              <a:t>System integration of all EQA  scopes to ensure efficiency and scale-up (</a:t>
            </a:r>
            <a:r>
              <a:rPr lang="en-US" sz="2200" kern="1200" spc="113" dirty="0" err="1">
                <a:solidFill>
                  <a:schemeClr val="tx1"/>
                </a:solidFill>
                <a:latin typeface="Berlin Sans FB"/>
                <a:ea typeface="ADLaM Display"/>
                <a:cs typeface="ADLaM Display"/>
                <a:sym typeface="Calibri"/>
              </a:rPr>
              <a:t>eg</a:t>
            </a:r>
            <a:r>
              <a:rPr lang="en-US" sz="2200" kern="1200" spc="113" dirty="0">
                <a:solidFill>
                  <a:schemeClr val="tx1"/>
                </a:solidFill>
                <a:latin typeface="Berlin Sans FB"/>
                <a:ea typeface="ADLaM Display"/>
                <a:cs typeface="ADLaM Display"/>
                <a:sym typeface="Calibri"/>
              </a:rPr>
              <a:t> TB-LAM)</a:t>
            </a:r>
            <a:endParaRPr lang="en-US" sz="2200" kern="1200" spc="113" dirty="0">
              <a:solidFill>
                <a:schemeClr val="tx1"/>
              </a:solidFill>
              <a:latin typeface="Berlin Sans FB"/>
              <a:ea typeface="ADLaM Display"/>
              <a:cs typeface="ADLaM Display"/>
            </a:endParaRPr>
          </a:p>
          <a:p>
            <a:pPr>
              <a:buFont typeface="Wingdings" panose="05000000000000000000" pitchFamily="2" charset="2"/>
              <a:buChar char="§"/>
              <a:defRPr/>
            </a:pPr>
            <a:endParaRPr lang="en-US" sz="2200" kern="1200" spc="113" dirty="0">
              <a:solidFill>
                <a:schemeClr val="tx1"/>
              </a:solidFill>
              <a:latin typeface="Berlin Sans FB" panose="020E0602020502020306" pitchFamily="34" charset="0"/>
              <a:ea typeface="ADLaM Display" panose="02010000000000000000" pitchFamily="2" charset="0"/>
              <a:cs typeface="ADLaM Display" panose="02010000000000000000" pitchFamily="2" charset="0"/>
            </a:endParaRPr>
          </a:p>
          <a:p>
            <a:pPr>
              <a:buFont typeface="Wingdings" panose="05000000000000000000" pitchFamily="2" charset="2"/>
              <a:buChar char="§"/>
              <a:defRPr/>
            </a:pPr>
            <a:r>
              <a:rPr lang="en-US" sz="2200" kern="1200" spc="113" dirty="0">
                <a:solidFill>
                  <a:schemeClr val="tx1"/>
                </a:solidFill>
                <a:latin typeface="Berlin Sans FB" panose="020E0602020502020306" pitchFamily="34" charset="0"/>
                <a:ea typeface="ADLaM Display" panose="02010000000000000000" pitchFamily="2" charset="0"/>
                <a:cs typeface="ADLaM Display" panose="02010000000000000000" pitchFamily="2" charset="0"/>
                <a:sym typeface="Calibri"/>
              </a:rPr>
              <a:t>Continuous system development to respond to the current user needs.</a:t>
            </a:r>
            <a:endParaRPr lang="en-US" sz="2200" kern="1200" spc="113" dirty="0">
              <a:solidFill>
                <a:schemeClr val="tx1"/>
              </a:solidFill>
              <a:latin typeface="Berlin Sans FB" panose="020E0602020502020306" pitchFamily="34" charset="0"/>
              <a:ea typeface="ADLaM Display" panose="02010000000000000000" pitchFamily="2" charset="0"/>
              <a:cs typeface="ADLaM Display" panose="02010000000000000000" pitchFamily="2" charset="0"/>
            </a:endParaRPr>
          </a:p>
          <a:p>
            <a:pPr marL="204470" indent="-161925" eaLnBrk="1" fontAlgn="auto" hangingPunct="1">
              <a:lnSpc>
                <a:spcPct val="150000"/>
              </a:lnSpc>
              <a:buClr>
                <a:schemeClr val="accent1"/>
              </a:buClr>
              <a:buSzPts val="200"/>
              <a:buNone/>
              <a:defRPr/>
            </a:pPr>
            <a:endParaRPr lang="en-US" sz="1800" dirty="0">
              <a:latin typeface="Calibri"/>
              <a:ea typeface="Calibri"/>
              <a:cs typeface="Calibri"/>
            </a:endParaRPr>
          </a:p>
          <a:p>
            <a:pPr marL="204470" indent="-180975" eaLnBrk="1" fontAlgn="auto" hangingPunct="1">
              <a:buSzPct val="65000"/>
              <a:buFont typeface="Wingdings" pitchFamily="2" charset="2"/>
              <a:buChar char="q"/>
              <a:defRPr/>
            </a:pPr>
            <a:endParaRPr lang="en-US" sz="1650" dirty="0">
              <a:latin typeface="Calibri"/>
              <a:ea typeface="Calibri"/>
              <a:cs typeface="Calibri"/>
            </a:endParaRPr>
          </a:p>
        </p:txBody>
      </p:sp>
      <p:sp>
        <p:nvSpPr>
          <p:cNvPr id="64515" name="Google Shape;409;p30">
            <a:extLst>
              <a:ext uri="{FF2B5EF4-FFF2-40B4-BE49-F238E27FC236}">
                <a16:creationId xmlns:a16="http://schemas.microsoft.com/office/drawing/2014/main" id="{13F5B1D4-9394-4046-AB7F-8F418E49550C}"/>
              </a:ext>
            </a:extLst>
          </p:cNvPr>
          <p:cNvSpPr txBox="1">
            <a:spLocks noGrp="1"/>
          </p:cNvSpPr>
          <p:nvPr>
            <p:ph type="title"/>
          </p:nvPr>
        </p:nvSpPr>
        <p:spPr>
          <a:xfrm>
            <a:off x="1107463" y="350649"/>
            <a:ext cx="7217829" cy="790575"/>
          </a:xfrm>
        </p:spPr>
        <p:txBody>
          <a:bodyPr/>
          <a:lstStyle/>
          <a:p>
            <a:pPr algn="l" eaLnBrk="1" hangingPunct="1">
              <a:spcBef>
                <a:spcPct val="0"/>
              </a:spcBef>
              <a:spcAft>
                <a:spcPct val="0"/>
              </a:spcAft>
            </a:pPr>
            <a:r>
              <a:rPr lang="en-US" altLang="en-US" sz="28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Libre Franklin Medium" panose="020B0604020202020204" charset="0"/>
              </a:rPr>
              <a:t>Lessons Learnt &amp; Future Opportunities </a:t>
            </a:r>
            <a:endParaRPr lang="en-US" altLang="en-US" sz="1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1BE17B-DE09-4F05-93A0-1EDC16535531}"/>
              </a:ext>
            </a:extLst>
          </p:cNvPr>
          <p:cNvSpPr>
            <a:spLocks noGrp="1"/>
          </p:cNvSpPr>
          <p:nvPr>
            <p:ph type="sldNum" sz="quarter" idx="12"/>
          </p:nvPr>
        </p:nvSpPr>
        <p:spPr/>
        <p:txBody>
          <a:bodyPr/>
          <a:lstStyle/>
          <a:p>
            <a:pPr>
              <a:defRPr/>
            </a:pPr>
            <a:fld id="{6ACA7309-F174-4B36-A189-2AB20783C6D1}" type="slidenum">
              <a:rPr lang="en-US" altLang="en-US" smtClean="0"/>
              <a:pPr>
                <a:defRPr/>
              </a:pPr>
              <a:t>17</a:t>
            </a:fld>
            <a:endParaRPr lang="en-US" altLang="en-US"/>
          </a:p>
        </p:txBody>
      </p:sp>
      <p:sp>
        <p:nvSpPr>
          <p:cNvPr id="2" name="Text Placeholder 1">
            <a:extLst>
              <a:ext uri="{FF2B5EF4-FFF2-40B4-BE49-F238E27FC236}">
                <a16:creationId xmlns:a16="http://schemas.microsoft.com/office/drawing/2014/main" id="{240AED7D-DE20-4402-B54B-8054069FA771}"/>
              </a:ext>
            </a:extLst>
          </p:cNvPr>
          <p:cNvSpPr>
            <a:spLocks noGrp="1"/>
          </p:cNvSpPr>
          <p:nvPr>
            <p:ph type="body" idx="4294967295"/>
          </p:nvPr>
        </p:nvSpPr>
        <p:spPr>
          <a:xfrm>
            <a:off x="388437" y="1318837"/>
            <a:ext cx="7848457" cy="2873375"/>
          </a:xfrm>
        </p:spPr>
        <p:txBody>
          <a:bodyPr vert="horz" lIns="91440" tIns="45720" rIns="91440" bIns="45720" rtlCol="0" anchor="t">
            <a:normAutofit/>
          </a:bodyPr>
          <a:lstStyle/>
          <a:p>
            <a:pPr marL="685800" lvl="3" indent="-266700">
              <a:spcBef>
                <a:spcPts val="300"/>
              </a:spcBef>
              <a:spcAft>
                <a:spcPts val="0"/>
              </a:spcAft>
              <a:buClr>
                <a:srgbClr val="000000"/>
              </a:buClr>
              <a:buSzPts val="2000"/>
              <a:defRPr/>
            </a:pPr>
            <a:r>
              <a:rPr lang="en-US" sz="2800" spc="113" dirty="0">
                <a:latin typeface="Berlin Sans FB"/>
                <a:ea typeface="ADLaM Display"/>
                <a:cs typeface="ADLaM Display"/>
                <a:sym typeface="Arial" panose="020B0604020202020204" pitchFamily="34" charset="0"/>
              </a:rPr>
              <a:t>Ministry of Health </a:t>
            </a:r>
            <a:endParaRPr lang="en-US" sz="2800" spc="113">
              <a:latin typeface="Berlin Sans FB"/>
              <a:ea typeface="ADLaM Display"/>
              <a:cs typeface="ADLaM Display"/>
              <a:sym typeface="Arial" panose="020B0604020202020204" pitchFamily="34" charset="0"/>
            </a:endParaRPr>
          </a:p>
          <a:p>
            <a:pPr marL="685800" lvl="3" indent="-266700">
              <a:spcBef>
                <a:spcPts val="300"/>
              </a:spcBef>
              <a:spcAft>
                <a:spcPts val="0"/>
              </a:spcAft>
              <a:buClr>
                <a:srgbClr val="000000"/>
              </a:buClr>
              <a:buSzPts val="2000"/>
              <a:defRPr/>
            </a:pPr>
            <a:r>
              <a:rPr lang="en-US" sz="2800" spc="113" dirty="0">
                <a:latin typeface="Berlin Sans FB"/>
                <a:ea typeface="ADLaM Display"/>
                <a:cs typeface="ADLaM Display"/>
                <a:sym typeface="Arial" panose="020B0604020202020204" pitchFamily="34" charset="0"/>
              </a:rPr>
              <a:t>County Governments</a:t>
            </a:r>
          </a:p>
          <a:p>
            <a:pPr marL="685800" lvl="3" indent="-266700">
              <a:spcBef>
                <a:spcPts val="300"/>
              </a:spcBef>
              <a:spcAft>
                <a:spcPts val="0"/>
              </a:spcAft>
              <a:buClr>
                <a:srgbClr val="000000"/>
              </a:buClr>
              <a:buSzPts val="2000"/>
              <a:defRPr/>
            </a:pPr>
            <a:r>
              <a:rPr lang="en-US" sz="2800" spc="113" dirty="0">
                <a:latin typeface="Berlin Sans FB"/>
                <a:ea typeface="ADLaM Display"/>
                <a:cs typeface="ADLaM Display"/>
                <a:sym typeface="Arial" panose="020B0604020202020204" pitchFamily="34" charset="0"/>
              </a:rPr>
              <a:t>AMREF (National Laboratory Partner)</a:t>
            </a:r>
            <a:endParaRPr lang="en-US" sz="2800" spc="113" dirty="0">
              <a:latin typeface="Berlin Sans FB"/>
              <a:ea typeface="ADLaM Display"/>
              <a:cs typeface="ADLaM Display"/>
            </a:endParaRPr>
          </a:p>
          <a:p>
            <a:pPr marL="685800" lvl="3" indent="-266700">
              <a:spcBef>
                <a:spcPts val="300"/>
              </a:spcBef>
              <a:spcAft>
                <a:spcPts val="0"/>
              </a:spcAft>
              <a:buClr>
                <a:srgbClr val="000000"/>
              </a:buClr>
              <a:buSzPts val="2000"/>
              <a:defRPr/>
            </a:pPr>
            <a:r>
              <a:rPr lang="en-US" sz="2800" spc="113" dirty="0">
                <a:latin typeface="Berlin Sans FB"/>
                <a:ea typeface="ADLaM Display"/>
                <a:cs typeface="ADLaM Display"/>
                <a:sym typeface="Arial" panose="020B0604020202020204" pitchFamily="34" charset="0"/>
              </a:rPr>
              <a:t>Clinical Implementing Partners</a:t>
            </a:r>
          </a:p>
          <a:p>
            <a:pPr marL="685800" lvl="3" indent="-266700">
              <a:spcBef>
                <a:spcPts val="300"/>
              </a:spcBef>
              <a:spcAft>
                <a:spcPts val="0"/>
              </a:spcAft>
              <a:buClr>
                <a:srgbClr val="000000"/>
              </a:buClr>
              <a:buSzPts val="2000"/>
              <a:defRPr/>
            </a:pPr>
            <a:r>
              <a:rPr lang="en-US" sz="2800" spc="113" dirty="0">
                <a:latin typeface="Berlin Sans FB"/>
                <a:ea typeface="ADLaM Display"/>
                <a:cs typeface="ADLaM Display"/>
                <a:sym typeface="Arial" panose="020B0604020202020204" pitchFamily="34" charset="0"/>
              </a:rPr>
              <a:t>PEPFAR</a:t>
            </a:r>
          </a:p>
          <a:p>
            <a:pPr marL="393700" indent="-342900"/>
            <a:endParaRPr lang="en-US" sz="2800" dirty="0">
              <a:latin typeface="Berlin Sans FB"/>
              <a:ea typeface="ADLaM Display"/>
              <a:cs typeface="ADLaM Display"/>
            </a:endParaRPr>
          </a:p>
        </p:txBody>
      </p:sp>
      <p:sp>
        <p:nvSpPr>
          <p:cNvPr id="3" name="Title 2">
            <a:extLst>
              <a:ext uri="{FF2B5EF4-FFF2-40B4-BE49-F238E27FC236}">
                <a16:creationId xmlns:a16="http://schemas.microsoft.com/office/drawing/2014/main" id="{40F8927B-B0C4-4EDE-A556-35A6D0960EFB}"/>
              </a:ext>
            </a:extLst>
          </p:cNvPr>
          <p:cNvSpPr>
            <a:spLocks noGrp="1"/>
          </p:cNvSpPr>
          <p:nvPr>
            <p:ph type="title" idx="4294967295"/>
          </p:nvPr>
        </p:nvSpPr>
        <p:spPr>
          <a:xfrm>
            <a:off x="386686" y="3033"/>
            <a:ext cx="8382000" cy="1054100"/>
          </a:xfrm>
        </p:spPr>
        <p:txBody>
          <a:bodyPr/>
          <a:lstStyle/>
          <a:p>
            <a:r>
              <a:rPr lang="en-US" sz="2800" dirty="0">
                <a:solidFill>
                  <a:schemeClr val="tx1"/>
                </a:solidFill>
                <a:latin typeface="ADLaM Display"/>
                <a:ea typeface="ADLaM Display"/>
                <a:cs typeface="ADLaM Display"/>
              </a:rPr>
              <a:t>A</a:t>
            </a:r>
            <a:r>
              <a:rPr lang="en-US" sz="2800" dirty="0">
                <a:solidFill>
                  <a:schemeClr val="tx1"/>
                </a:solidFill>
                <a:latin typeface="ADLaM Display"/>
                <a:ea typeface="ADLaM Display"/>
                <a:cs typeface="ADLaM Display"/>
                <a:sym typeface="Arial" panose="020B0604020202020204" pitchFamily="34" charset="0"/>
              </a:rPr>
              <a:t>cknowledgements</a:t>
            </a:r>
            <a:endParaRPr lang="en-US" sz="2800" dirty="0">
              <a:solidFill>
                <a:schemeClr val="tx1"/>
              </a:solidFill>
              <a:latin typeface="ADLaM Display"/>
              <a:ea typeface="ADLaM Display"/>
              <a:cs typeface="ADLaM Display"/>
            </a:endParaRPr>
          </a:p>
        </p:txBody>
      </p:sp>
      <p:pic>
        <p:nvPicPr>
          <p:cNvPr id="1028" name="Picture 4" descr="Thank You Kenya Postcard | Zazzle.com">
            <a:extLst>
              <a:ext uri="{FF2B5EF4-FFF2-40B4-BE49-F238E27FC236}">
                <a16:creationId xmlns:a16="http://schemas.microsoft.com/office/drawing/2014/main" id="{224F9B69-9527-77CF-1FBB-269F48CA66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88" t="14286" r="25610" b="14502"/>
          <a:stretch/>
        </p:blipFill>
        <p:spPr bwMode="auto">
          <a:xfrm>
            <a:off x="2580566" y="3983630"/>
            <a:ext cx="3472087" cy="26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278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Google Shape;183;p8">
            <a:extLst>
              <a:ext uri="{FF2B5EF4-FFF2-40B4-BE49-F238E27FC236}">
                <a16:creationId xmlns:a16="http://schemas.microsoft.com/office/drawing/2014/main" id="{E2FEB5AD-DC03-4714-AF5D-9A562437851E}"/>
              </a:ext>
            </a:extLst>
          </p:cNvPr>
          <p:cNvSpPr txBox="1">
            <a:spLocks noGrp="1"/>
          </p:cNvSpPr>
          <p:nvPr>
            <p:ph type="body" idx="1"/>
          </p:nvPr>
        </p:nvSpPr>
        <p:spPr>
          <a:xfrm>
            <a:off x="407447" y="1530300"/>
            <a:ext cx="4797863" cy="5074458"/>
          </a:xfrm>
        </p:spPr>
        <p:txBody>
          <a:bodyPr>
            <a:noAutofit/>
          </a:bodyPr>
          <a:lstStyle/>
          <a:p>
            <a:pPr marL="33020" indent="0" eaLnBrk="1" hangingPunct="1">
              <a:spcBef>
                <a:spcPct val="0"/>
              </a:spcBef>
              <a:spcAft>
                <a:spcPct val="0"/>
              </a:spcAft>
              <a:buClr>
                <a:schemeClr val="accent1"/>
              </a:buClr>
              <a:buSzPct val="65000"/>
              <a:buNone/>
            </a:pPr>
            <a:r>
              <a:rPr lang="en-US" altLang="en-US" sz="2200"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sym typeface="Calibri" panose="020F0502020204030204" pitchFamily="34" charset="0"/>
              </a:rPr>
              <a:t>Initiated :</a:t>
            </a:r>
            <a:endParaRPr lang="en-US" altLang="en-US" sz="2200" dirty="0">
              <a:latin typeface="Berlin Sans FB" panose="020E0602020502020306" pitchFamily="34" charset="0"/>
              <a:ea typeface="ADLaM Display" panose="02010000000000000000" pitchFamily="2" charset="0"/>
              <a:cs typeface="ADLaM Display" panose="02010000000000000000" pitchFamily="2" charset="0"/>
            </a:endParaRPr>
          </a:p>
          <a:p>
            <a:pPr marL="375920" indent="-342900" eaLnBrk="1" hangingPunct="1">
              <a:spcAft>
                <a:spcPct val="0"/>
              </a:spcAft>
            </a:pPr>
            <a:r>
              <a:rPr lang="en-US" sz="2200" dirty="0">
                <a:latin typeface="Berlin Sans FB" panose="020E0602020502020306" pitchFamily="34" charset="0"/>
                <a:ea typeface="ADLaM Display" panose="02010000000000000000" pitchFamily="2" charset="0"/>
                <a:cs typeface="ADLaM Display" panose="02010000000000000000" pitchFamily="2" charset="0"/>
                <a:sym typeface="Calibri" panose="020F0502020204030204" pitchFamily="34" charset="0"/>
              </a:rPr>
              <a:t>Established in 2007 (facility-based) with 24 laboratories </a:t>
            </a:r>
          </a:p>
          <a:p>
            <a:pPr marL="375920" indent="-342900" eaLnBrk="1" hangingPunct="1">
              <a:spcAft>
                <a:spcPct val="0"/>
              </a:spcAft>
            </a:pPr>
            <a:r>
              <a:rPr lang="en-US" sz="2200" dirty="0">
                <a:solidFill>
                  <a:schemeClr val="tx1"/>
                </a:solidFill>
                <a:latin typeface="Berlin Sans FB" panose="020E0602020502020306" pitchFamily="34" charset="0"/>
                <a:ea typeface="ADLaM Display" panose="02010000000000000000" pitchFamily="2" charset="0"/>
                <a:cs typeface="ADLaM Display" panose="02010000000000000000" pitchFamily="2" charset="0"/>
                <a:sym typeface="Calibri" panose="020F0502020204030204" pitchFamily="34" charset="0"/>
              </a:rPr>
              <a:t>Tr</a:t>
            </a:r>
            <a:r>
              <a:rPr lang="en-US" sz="2200" dirty="0">
                <a:latin typeface="Berlin Sans FB" panose="020E0602020502020306" pitchFamily="34" charset="0"/>
                <a:ea typeface="ADLaM Display" panose="02010000000000000000" pitchFamily="2" charset="0"/>
                <a:cs typeface="ADLaM Display" panose="02010000000000000000" pitchFamily="2" charset="0"/>
                <a:sym typeface="Calibri" panose="020F0502020204030204" pitchFamily="34" charset="0"/>
              </a:rPr>
              <a:t>ansitioned to individual-based PT scheme 2012 </a:t>
            </a:r>
            <a:endParaRPr lang="en-US" sz="2200" dirty="0">
              <a:latin typeface="Berlin Sans FB" panose="020E0602020502020306" pitchFamily="34" charset="0"/>
              <a:ea typeface="ADLaM Display" panose="02010000000000000000" pitchFamily="2" charset="0"/>
              <a:cs typeface="ADLaM Display" panose="02010000000000000000" pitchFamily="2" charset="0"/>
            </a:endParaRPr>
          </a:p>
          <a:p>
            <a:pPr marL="33020" indent="0" eaLnBrk="1" hangingPunct="1">
              <a:spcAft>
                <a:spcPct val="0"/>
              </a:spcAft>
              <a:buClr>
                <a:schemeClr val="accent1"/>
              </a:buClr>
              <a:buSzPct val="65000"/>
              <a:buNone/>
            </a:pPr>
            <a:r>
              <a:rPr lang="en-US" altLang="en-US" sz="2200"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sym typeface="Calibri" panose="020F0502020204030204" pitchFamily="34" charset="0"/>
              </a:rPr>
              <a:t>Provider: </a:t>
            </a:r>
            <a:endParaRPr lang="en-US" altLang="en-US" sz="2200" dirty="0">
              <a:latin typeface="Berlin Sans FB" panose="020E0602020502020306" pitchFamily="34" charset="0"/>
              <a:ea typeface="ADLaM Display" panose="02010000000000000000" pitchFamily="2" charset="0"/>
              <a:cs typeface="ADLaM Display" panose="02010000000000000000" pitchFamily="2" charset="0"/>
            </a:endParaRPr>
          </a:p>
          <a:p>
            <a:pPr marL="375920" indent="-342900" eaLnBrk="1" hangingPunct="1">
              <a:spcAft>
                <a:spcPct val="0"/>
              </a:spcAft>
              <a:buClr>
                <a:schemeClr val="accent1"/>
              </a:buClr>
            </a:pPr>
            <a:r>
              <a:rPr lang="en-US" altLang="en-US" sz="2200"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sym typeface="Calibri" panose="020F0502020204030204" pitchFamily="34" charset="0"/>
              </a:rPr>
              <a:t> </a:t>
            </a:r>
            <a:r>
              <a:rPr lang="en-US" altLang="en-US" sz="2200" dirty="0">
                <a:latin typeface="Berlin Sans FB" panose="020E0602020502020306" pitchFamily="34" charset="0"/>
                <a:ea typeface="ADLaM Display" panose="02010000000000000000" pitchFamily="2" charset="0"/>
                <a:cs typeface="ADLaM Display" panose="02010000000000000000" pitchFamily="2" charset="0"/>
                <a:sym typeface="Calibri" panose="020F0502020204030204" pitchFamily="34" charset="0"/>
              </a:rPr>
              <a:t>National Public Health Laboratory through the Kenya External Quality Assessment Scheme (KNEQAS) in the HIV serology scope</a:t>
            </a:r>
            <a:endParaRPr lang="en-US" altLang="en-US" sz="2200"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endParaRPr>
          </a:p>
          <a:p>
            <a:pPr marL="33020" indent="0" eaLnBrk="1" hangingPunct="1">
              <a:spcAft>
                <a:spcPct val="0"/>
              </a:spcAft>
              <a:buClr>
                <a:schemeClr val="accent1"/>
              </a:buClr>
              <a:buSzPct val="65000"/>
              <a:buNone/>
            </a:pPr>
            <a:r>
              <a:rPr lang="en-US" altLang="en-US" sz="2200"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sym typeface="Calibri" panose="020F0502020204030204" pitchFamily="34" charset="0"/>
              </a:rPr>
              <a:t>Participants : </a:t>
            </a:r>
            <a:endParaRPr lang="en-US" altLang="en-US" sz="2200" dirty="0">
              <a:latin typeface="Berlin Sans FB" panose="020E0602020502020306" pitchFamily="34" charset="0"/>
              <a:ea typeface="ADLaM Display" panose="02010000000000000000" pitchFamily="2" charset="0"/>
              <a:cs typeface="ADLaM Display" panose="02010000000000000000" pitchFamily="2" charset="0"/>
            </a:endParaRPr>
          </a:p>
          <a:p>
            <a:pPr marL="375920" indent="-342900" eaLnBrk="1" hangingPunct="1">
              <a:spcAft>
                <a:spcPct val="0"/>
              </a:spcAft>
            </a:pPr>
            <a:r>
              <a:rPr lang="en-US" altLang="en-US" sz="2200" dirty="0">
                <a:latin typeface="Berlin Sans FB" panose="020E0602020502020306" pitchFamily="34" charset="0"/>
                <a:ea typeface="ADLaM Display" panose="02010000000000000000" pitchFamily="2" charset="0"/>
                <a:cs typeface="ADLaM Display" panose="02010000000000000000" pitchFamily="2" charset="0"/>
                <a:sym typeface="Calibri" panose="020F0502020204030204" pitchFamily="34" charset="0"/>
              </a:rPr>
              <a:t>HIV testing services providers across the country</a:t>
            </a:r>
            <a:endParaRPr lang="en-US" altLang="en-US" sz="2200" dirty="0">
              <a:latin typeface="Berlin Sans FB" panose="020E0602020502020306" pitchFamily="34" charset="0"/>
              <a:ea typeface="ADLaM Display" panose="02010000000000000000" pitchFamily="2" charset="0"/>
              <a:cs typeface="ADLaM Display" panose="02010000000000000000" pitchFamily="2" charset="0"/>
            </a:endParaRPr>
          </a:p>
        </p:txBody>
      </p:sp>
      <p:sp>
        <p:nvSpPr>
          <p:cNvPr id="22531" name="Google Shape;184;p8">
            <a:extLst>
              <a:ext uri="{FF2B5EF4-FFF2-40B4-BE49-F238E27FC236}">
                <a16:creationId xmlns:a16="http://schemas.microsoft.com/office/drawing/2014/main" id="{D1429BCE-9680-43E2-BB3A-AEA38D1A50CC}"/>
              </a:ext>
            </a:extLst>
          </p:cNvPr>
          <p:cNvSpPr txBox="1">
            <a:spLocks noGrp="1"/>
          </p:cNvSpPr>
          <p:nvPr>
            <p:ph type="title"/>
          </p:nvPr>
        </p:nvSpPr>
        <p:spPr>
          <a:xfrm>
            <a:off x="374298" y="213118"/>
            <a:ext cx="8649984" cy="1054100"/>
          </a:xfrm>
        </p:spPr>
        <p:txBody>
          <a:bodyPr/>
          <a:lstStyle/>
          <a:p>
            <a:pPr eaLnBrk="1" hangingPunct="1">
              <a:spcBef>
                <a:spcPct val="0"/>
              </a:spcBef>
              <a:spcAft>
                <a:spcPct val="0"/>
              </a:spcAft>
            </a:pPr>
            <a:r>
              <a:rPr lang="en-US" alt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Calibri" panose="020F0502020204030204" pitchFamily="34" charset="0"/>
              </a:rPr>
              <a:t>National Rapid HIV Proficiency Testing Scheme  </a:t>
            </a:r>
            <a:endParaRPr lang="en-US" alt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2532" name="Google Shape;185;p8">
            <a:extLst>
              <a:ext uri="{FF2B5EF4-FFF2-40B4-BE49-F238E27FC236}">
                <a16:creationId xmlns:a16="http://schemas.microsoft.com/office/drawing/2014/main" id="{3F937752-D80D-4DC4-8434-163B1679BD60}"/>
              </a:ext>
            </a:extLst>
          </p:cNvPr>
          <p:cNvSpPr txBox="1">
            <a:spLocks noChangeArrowheads="1"/>
          </p:cNvSpPr>
          <p:nvPr/>
        </p:nvSpPr>
        <p:spPr bwMode="auto">
          <a:xfrm>
            <a:off x="7318772" y="5623323"/>
            <a:ext cx="436959" cy="20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85800" eaLnBrk="1" hangingPunct="1">
              <a:buClr>
                <a:srgbClr val="00B050"/>
              </a:buClr>
              <a:buSzPts val="1100"/>
              <a:buNone/>
            </a:pPr>
            <a:fld id="{35045AB9-7ECB-4BD3-8E5A-346CF733E236}" type="slidenum">
              <a:rPr lang="en-US" altLang="en-US" sz="825">
                <a:solidFill>
                  <a:srgbClr val="00B050"/>
                </a:solidFill>
                <a:latin typeface="Libre Franklin Medium" panose="020B0604020202020204" charset="0"/>
                <a:sym typeface="Libre Franklin Medium" panose="020B0604020202020204" charset="0"/>
              </a:rPr>
              <a:pPr algn="ctr" defTabSz="685800" eaLnBrk="1" hangingPunct="1">
                <a:buClr>
                  <a:srgbClr val="00B050"/>
                </a:buClr>
                <a:buSzPts val="1100"/>
                <a:buNone/>
              </a:pPr>
              <a:t>2</a:t>
            </a:fld>
            <a:endParaRPr lang="en-US" altLang="en-US" sz="1050"/>
          </a:p>
        </p:txBody>
      </p:sp>
      <p:pic>
        <p:nvPicPr>
          <p:cNvPr id="3" name="Picture 2">
            <a:extLst>
              <a:ext uri="{FF2B5EF4-FFF2-40B4-BE49-F238E27FC236}">
                <a16:creationId xmlns:a16="http://schemas.microsoft.com/office/drawing/2014/main" id="{A78E443C-2114-423E-B223-DA3E0C5C2649}"/>
              </a:ext>
            </a:extLst>
          </p:cNvPr>
          <p:cNvPicPr>
            <a:picLocks noChangeAspect="1"/>
          </p:cNvPicPr>
          <p:nvPr/>
        </p:nvPicPr>
        <p:blipFill rotWithShape="1">
          <a:blip r:embed="rId3"/>
          <a:srcRect l="2618" r="11523" b="11289"/>
          <a:stretch/>
        </p:blipFill>
        <p:spPr>
          <a:xfrm>
            <a:off x="5205310" y="1703930"/>
            <a:ext cx="3818972" cy="4515647"/>
          </a:xfrm>
          <a:prstGeom prst="rect">
            <a:avLst/>
          </a:prstGeom>
        </p:spPr>
      </p:pic>
      <p:sp>
        <p:nvSpPr>
          <p:cNvPr id="4" name="TextBox 3">
            <a:extLst>
              <a:ext uri="{FF2B5EF4-FFF2-40B4-BE49-F238E27FC236}">
                <a16:creationId xmlns:a16="http://schemas.microsoft.com/office/drawing/2014/main" id="{544DD73C-77A2-EDF4-0482-ED0DD9EA5DFC}"/>
              </a:ext>
            </a:extLst>
          </p:cNvPr>
          <p:cNvSpPr txBox="1"/>
          <p:nvPr/>
        </p:nvSpPr>
        <p:spPr>
          <a:xfrm>
            <a:off x="6174769" y="6299189"/>
            <a:ext cx="1511952" cy="307777"/>
          </a:xfrm>
          <a:prstGeom prst="rect">
            <a:avLst/>
          </a:prstGeom>
          <a:noFill/>
        </p:spPr>
        <p:txBody>
          <a:bodyPr wrap="none" rtlCol="0">
            <a:spAutoFit/>
          </a:bodyPr>
          <a:lstStyle/>
          <a:p>
            <a:r>
              <a:rPr lang="en-US" b="1" dirty="0"/>
              <a:t>KNEQAS TEAM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Google Shape;214;p11">
            <a:extLst>
              <a:ext uri="{FF2B5EF4-FFF2-40B4-BE49-F238E27FC236}">
                <a16:creationId xmlns:a16="http://schemas.microsoft.com/office/drawing/2014/main" id="{4F580BA2-FABE-4863-A727-791D4A0C7BCF}"/>
              </a:ext>
            </a:extLst>
          </p:cNvPr>
          <p:cNvSpPr txBox="1">
            <a:spLocks noGrp="1"/>
          </p:cNvSpPr>
          <p:nvPr>
            <p:ph idx="1"/>
          </p:nvPr>
        </p:nvSpPr>
        <p:spPr>
          <a:xfrm>
            <a:off x="465293" y="1141526"/>
            <a:ext cx="5629381" cy="5736903"/>
          </a:xfrm>
        </p:spPr>
        <p:txBody>
          <a:bodyPr>
            <a:normAutofit fontScale="92500" lnSpcReduction="10000"/>
          </a:bodyPr>
          <a:lstStyle/>
          <a:p>
            <a:pPr marL="0" indent="0" eaLnBrk="1" hangingPunct="1">
              <a:lnSpc>
                <a:spcPct val="130000"/>
              </a:lnSpc>
              <a:spcBef>
                <a:spcPts val="0"/>
              </a:spcBef>
              <a:spcAft>
                <a:spcPct val="0"/>
              </a:spcAft>
              <a:buFont typeface="Arial" panose="020B0604020202020204" pitchFamily="34" charset="0"/>
              <a:buNone/>
              <a:defRPr/>
            </a:pPr>
            <a:r>
              <a:rPr lang="en-US" sz="2400"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sym typeface="Libre Franklin Medium"/>
              </a:rPr>
              <a:t>Enrollment of Participants</a:t>
            </a:r>
            <a:endParaRPr lang="en-US" sz="1800" b="1"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sym typeface="Libre Franklin Medium"/>
            </a:endParaRPr>
          </a:p>
          <a:p>
            <a:pPr marL="204470" indent="-171450" eaLnBrk="1" hangingPunct="1">
              <a:lnSpc>
                <a:spcPct val="130000"/>
              </a:lnSpc>
              <a:spcBef>
                <a:spcPts val="150"/>
              </a:spcBef>
              <a:spcAft>
                <a:spcPct val="0"/>
              </a:spcAft>
              <a:buFont typeface="Arial" panose="020B0604020202020204" pitchFamily="34" charset="0"/>
              <a:buNone/>
              <a:defRPr/>
            </a:pPr>
            <a:r>
              <a:rPr lang="en-US" sz="1800" b="1"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sym typeface="Libre Franklin Medium"/>
              </a:rPr>
              <a:t> </a:t>
            </a:r>
            <a:r>
              <a:rPr lang="en-US" sz="1800" dirty="0">
                <a:latin typeface="Berlin Sans FB" panose="020E0602020502020306" pitchFamily="34" charset="0"/>
                <a:ea typeface="ADLaM Display" panose="02010000000000000000" pitchFamily="2" charset="0"/>
                <a:cs typeface="ADLaM Display" panose="02010000000000000000" pitchFamily="2" charset="0"/>
                <a:sym typeface="Libre Franklin Medium"/>
              </a:rPr>
              <a:t>By 2024, 21,370 (82%) HTS providers enrolled</a:t>
            </a:r>
            <a:r>
              <a:rPr lang="en-US" sz="1800" dirty="0">
                <a:solidFill>
                  <a:schemeClr val="tx1"/>
                </a:solidFill>
                <a:latin typeface="Berlin Sans FB" panose="020E0602020502020306" pitchFamily="34" charset="0"/>
                <a:ea typeface="ADLaM Display" panose="02010000000000000000" pitchFamily="2" charset="0"/>
                <a:cs typeface="ADLaM Display" panose="02010000000000000000" pitchFamily="2" charset="0"/>
                <a:sym typeface="Libre Franklin Medium"/>
              </a:rPr>
              <a:t> against the programs approximated 26,000 registered personnel (86.4%)</a:t>
            </a:r>
            <a:endParaRPr lang="en-US" sz="1800" dirty="0">
              <a:solidFill>
                <a:schemeClr val="tx1"/>
              </a:solidFill>
              <a:latin typeface="Berlin Sans FB" panose="020E0602020502020306" pitchFamily="34" charset="0"/>
              <a:ea typeface="ADLaM Display" panose="02010000000000000000" pitchFamily="2" charset="0"/>
              <a:cs typeface="ADLaM Display" panose="02010000000000000000" pitchFamily="2" charset="0"/>
            </a:endParaRPr>
          </a:p>
          <a:p>
            <a:pPr marL="0" indent="0" eaLnBrk="1" hangingPunct="1">
              <a:lnSpc>
                <a:spcPct val="130000"/>
              </a:lnSpc>
              <a:spcBef>
                <a:spcPts val="0"/>
              </a:spcBef>
              <a:buNone/>
              <a:defRPr/>
            </a:pPr>
            <a:r>
              <a:rPr lang="en-US" sz="2400"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sym typeface="Libre Franklin Medium"/>
              </a:rPr>
              <a:t>Panel Production</a:t>
            </a:r>
          </a:p>
          <a:p>
            <a:pPr marL="204470" indent="-171450" eaLnBrk="1" hangingPunct="1">
              <a:lnSpc>
                <a:spcPct val="130000"/>
              </a:lnSpc>
              <a:spcBef>
                <a:spcPts val="225"/>
              </a:spcBef>
              <a:spcAft>
                <a:spcPct val="0"/>
              </a:spcAft>
              <a:buNone/>
              <a:defRPr/>
            </a:pPr>
            <a:r>
              <a:rPr lang="en-US" sz="1800" dirty="0">
                <a:solidFill>
                  <a:schemeClr val="tx1"/>
                </a:solidFill>
                <a:latin typeface="Berlin Sans FB" panose="020E0602020502020306" pitchFamily="34" charset="0"/>
                <a:ea typeface="ADLaM Display" panose="02010000000000000000" pitchFamily="2" charset="0"/>
                <a:cs typeface="ADLaM Display" panose="02010000000000000000" pitchFamily="2" charset="0"/>
                <a:sym typeface="Libre Franklin Medium"/>
              </a:rPr>
              <a:t>  Each participant gets six blinded Dried Tube Specimen (DTS) samples and 1 buffer (approx. 147,000 samples / round). </a:t>
            </a:r>
            <a:endParaRPr lang="en-US" sz="1800" dirty="0">
              <a:solidFill>
                <a:schemeClr val="tx1"/>
              </a:solidFill>
              <a:latin typeface="Berlin Sans FB" panose="020E0602020502020306" pitchFamily="34" charset="0"/>
              <a:ea typeface="ADLaM Display" panose="02010000000000000000" pitchFamily="2" charset="0"/>
              <a:cs typeface="ADLaM Display" panose="02010000000000000000" pitchFamily="2" charset="0"/>
            </a:endParaRPr>
          </a:p>
          <a:p>
            <a:pPr marL="0" indent="0" eaLnBrk="1" hangingPunct="1">
              <a:lnSpc>
                <a:spcPct val="130000"/>
              </a:lnSpc>
              <a:spcBef>
                <a:spcPts val="0"/>
              </a:spcBef>
              <a:buNone/>
              <a:defRPr/>
            </a:pPr>
            <a:r>
              <a:rPr lang="en-US" sz="2400"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sym typeface="Libre Franklin Medium"/>
              </a:rPr>
              <a:t>Scheme Schedule</a:t>
            </a:r>
          </a:p>
          <a:p>
            <a:pPr marL="204470" indent="-171450" eaLnBrk="1" hangingPunct="1">
              <a:lnSpc>
                <a:spcPct val="130000"/>
              </a:lnSpc>
              <a:spcBef>
                <a:spcPts val="225"/>
              </a:spcBef>
              <a:spcAft>
                <a:spcPct val="0"/>
              </a:spcAft>
              <a:buNone/>
              <a:defRPr/>
            </a:pPr>
            <a:r>
              <a:rPr lang="en-US" sz="1800" dirty="0">
                <a:solidFill>
                  <a:schemeClr val="tx1"/>
                </a:solidFill>
                <a:latin typeface="Berlin Sans FB" panose="020E0602020502020306" pitchFamily="34" charset="0"/>
                <a:ea typeface="ADLaM Display" panose="02010000000000000000" pitchFamily="2" charset="0"/>
                <a:cs typeface="ADLaM Display" panose="02010000000000000000" pitchFamily="2" charset="0"/>
                <a:sym typeface="Libre Franklin Medium"/>
              </a:rPr>
              <a:t>  Operates two rounds in a year-(June &amp; October)</a:t>
            </a:r>
            <a:endParaRPr lang="en-US" sz="1800" dirty="0">
              <a:solidFill>
                <a:schemeClr val="tx1"/>
              </a:solidFill>
              <a:latin typeface="Berlin Sans FB" panose="020E0602020502020306" pitchFamily="34" charset="0"/>
              <a:ea typeface="ADLaM Display" panose="02010000000000000000" pitchFamily="2" charset="0"/>
              <a:cs typeface="ADLaM Display" panose="02010000000000000000" pitchFamily="2" charset="0"/>
            </a:endParaRPr>
          </a:p>
          <a:p>
            <a:pPr marL="0" indent="0" eaLnBrk="1" hangingPunct="1">
              <a:lnSpc>
                <a:spcPct val="130000"/>
              </a:lnSpc>
              <a:spcBef>
                <a:spcPts val="0"/>
              </a:spcBef>
              <a:buNone/>
              <a:defRPr/>
            </a:pPr>
            <a:r>
              <a:rPr lang="en-US" sz="2400"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sym typeface="Libre Franklin Medium"/>
              </a:rPr>
              <a:t>Data Processes</a:t>
            </a:r>
          </a:p>
          <a:p>
            <a:pPr marL="410448" lvl="2" indent="-171450" eaLnBrk="1" hangingPunct="1">
              <a:lnSpc>
                <a:spcPct val="130000"/>
              </a:lnSpc>
              <a:spcBef>
                <a:spcPts val="225"/>
              </a:spcBef>
              <a:buClr>
                <a:schemeClr val="accent1"/>
              </a:buClr>
              <a:buNone/>
              <a:defRPr/>
            </a:pPr>
            <a:r>
              <a:rPr lang="en-US" sz="1800" spc="150" dirty="0">
                <a:latin typeface="Berlin Sans FB" panose="020E0602020502020306" pitchFamily="34" charset="0"/>
                <a:ea typeface="ADLaM Display" panose="02010000000000000000" pitchFamily="2" charset="0"/>
                <a:cs typeface="ADLaM Display" panose="02010000000000000000" pitchFamily="2" charset="0"/>
                <a:sym typeface="Libre Franklin Medium"/>
              </a:rPr>
              <a:t>Return of test results – 14 days.</a:t>
            </a:r>
            <a:endParaRPr lang="en-US" sz="1800" spc="150" dirty="0">
              <a:latin typeface="Berlin Sans FB" panose="020E0602020502020306" pitchFamily="34" charset="0"/>
              <a:ea typeface="ADLaM Display" panose="02010000000000000000" pitchFamily="2" charset="0"/>
              <a:cs typeface="ADLaM Display" panose="02010000000000000000" pitchFamily="2" charset="0"/>
            </a:endParaRPr>
          </a:p>
          <a:p>
            <a:pPr marL="410448" lvl="2" indent="-171450" eaLnBrk="1" hangingPunct="1">
              <a:lnSpc>
                <a:spcPct val="130000"/>
              </a:lnSpc>
              <a:spcBef>
                <a:spcPts val="225"/>
              </a:spcBef>
              <a:buClr>
                <a:schemeClr val="accent1"/>
              </a:buClr>
              <a:buNone/>
              <a:defRPr/>
            </a:pPr>
            <a:r>
              <a:rPr lang="en-US" sz="1800" spc="150" dirty="0">
                <a:latin typeface="Berlin Sans FB" panose="020E0602020502020306" pitchFamily="34" charset="0"/>
                <a:ea typeface="ADLaM Display" panose="02010000000000000000" pitchFamily="2" charset="0"/>
                <a:cs typeface="ADLaM Display" panose="02010000000000000000" pitchFamily="2" charset="0"/>
                <a:sym typeface="Libre Franklin Medium"/>
              </a:rPr>
              <a:t>Provision of feedback reports – One Month  </a:t>
            </a:r>
            <a:endParaRPr lang="en-US" sz="1800" spc="150" dirty="0">
              <a:latin typeface="Berlin Sans FB" panose="020E0602020502020306" pitchFamily="34" charset="0"/>
              <a:ea typeface="ADLaM Display" panose="02010000000000000000" pitchFamily="2" charset="0"/>
              <a:cs typeface="ADLaM Display" panose="02010000000000000000" pitchFamily="2" charset="0"/>
            </a:endParaRPr>
          </a:p>
          <a:p>
            <a:pPr marL="0" indent="0" eaLnBrk="1" hangingPunct="1">
              <a:lnSpc>
                <a:spcPct val="130000"/>
              </a:lnSpc>
              <a:spcBef>
                <a:spcPts val="0"/>
              </a:spcBef>
              <a:buNone/>
              <a:defRPr/>
            </a:pPr>
            <a:r>
              <a:rPr lang="en-US" sz="2400"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sym typeface="Libre Franklin Medium"/>
              </a:rPr>
              <a:t>Corrective action </a:t>
            </a:r>
            <a:endParaRPr lang="en-US" sz="2400"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endParaRPr>
          </a:p>
          <a:p>
            <a:pPr marL="204470" lvl="1" indent="-171450" eaLnBrk="1" hangingPunct="1">
              <a:lnSpc>
                <a:spcPct val="130000"/>
              </a:lnSpc>
              <a:spcBef>
                <a:spcPts val="225"/>
              </a:spcBef>
              <a:buClr>
                <a:schemeClr val="accent1"/>
              </a:buClr>
              <a:buNone/>
              <a:defRPr/>
            </a:pPr>
            <a:r>
              <a:rPr lang="en-US" spc="150" dirty="0">
                <a:latin typeface="Berlin Sans FB" panose="020E0602020502020306" pitchFamily="34" charset="0"/>
                <a:ea typeface="ADLaM Display" panose="02010000000000000000" pitchFamily="2" charset="0"/>
                <a:cs typeface="ADLaM Display" panose="02010000000000000000" pitchFamily="2" charset="0"/>
                <a:sym typeface="Libre Franklin Medium"/>
              </a:rPr>
              <a:t> County plan corrective action after each round.</a:t>
            </a:r>
            <a:endParaRPr lang="en-US" spc="150" dirty="0">
              <a:latin typeface="Berlin Sans FB" panose="020E0602020502020306" pitchFamily="34" charset="0"/>
              <a:ea typeface="ADLaM Display" panose="02010000000000000000" pitchFamily="2" charset="0"/>
              <a:cs typeface="ADLaM Display" panose="02010000000000000000" pitchFamily="2" charset="0"/>
            </a:endParaRPr>
          </a:p>
          <a:p>
            <a:pPr indent="-171450" eaLnBrk="1" fontAlgn="auto" hangingPunct="1">
              <a:buNone/>
              <a:defRPr/>
            </a:pPr>
            <a:endParaRPr lang="en-US" sz="1200" dirty="0">
              <a:latin typeface="Aparajita" panose="02020603050405020304" pitchFamily="18" charset="0"/>
              <a:ea typeface="Libre Franklin Medium"/>
              <a:cs typeface="Aparajita" panose="02020603050405020304" pitchFamily="18" charset="0"/>
              <a:sym typeface="Libre Franklin Medium"/>
            </a:endParaRPr>
          </a:p>
        </p:txBody>
      </p:sp>
      <p:sp>
        <p:nvSpPr>
          <p:cNvPr id="26626" name="Google Shape;212;p11">
            <a:extLst>
              <a:ext uri="{FF2B5EF4-FFF2-40B4-BE49-F238E27FC236}">
                <a16:creationId xmlns:a16="http://schemas.microsoft.com/office/drawing/2014/main" id="{08F1137C-FFAF-403A-B7B3-DA990A2F326F}"/>
              </a:ext>
            </a:extLst>
          </p:cNvPr>
          <p:cNvSpPr txBox="1">
            <a:spLocks noGrp="1"/>
          </p:cNvSpPr>
          <p:nvPr>
            <p:ph type="title"/>
          </p:nvPr>
        </p:nvSpPr>
        <p:spPr/>
        <p:txBody>
          <a:bodyPr/>
          <a:lstStyle/>
          <a:p>
            <a:pPr eaLnBrk="1" hangingPunct="1">
              <a:spcBef>
                <a:spcPct val="0"/>
              </a:spcBef>
              <a:spcAft>
                <a:spcPct val="0"/>
              </a:spcAft>
            </a:pPr>
            <a:r>
              <a:rPr lang="en-US" alt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Libre Franklin Medium" panose="020B0604020202020204" charset="0"/>
              </a:rPr>
              <a:t>Workload</a:t>
            </a:r>
            <a:endParaRPr lang="en-US" alt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6627" name="Google Shape;213;p11">
            <a:extLst>
              <a:ext uri="{FF2B5EF4-FFF2-40B4-BE49-F238E27FC236}">
                <a16:creationId xmlns:a16="http://schemas.microsoft.com/office/drawing/2014/main" id="{6D1DE868-09AD-4F3E-BB4E-1102F97897B4}"/>
              </a:ext>
            </a:extLst>
          </p:cNvPr>
          <p:cNvSpPr txBox="1">
            <a:spLocks noChangeArrowheads="1"/>
          </p:cNvSpPr>
          <p:nvPr/>
        </p:nvSpPr>
        <p:spPr bwMode="auto">
          <a:xfrm flipH="1" flipV="1">
            <a:off x="8492691" y="6512979"/>
            <a:ext cx="8531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85800" eaLnBrk="1" hangingPunct="1">
              <a:buClr>
                <a:srgbClr val="00B050"/>
              </a:buClr>
              <a:buSzPts val="1100"/>
              <a:buNone/>
            </a:pPr>
            <a:fld id="{981B50FC-55D5-4607-9BEA-F1A8E388C87E}" type="slidenum">
              <a:rPr lang="en-US" altLang="en-US" sz="825">
                <a:solidFill>
                  <a:srgbClr val="00B050"/>
                </a:solidFill>
                <a:latin typeface="Libre Franklin Medium" panose="020B0604020202020204" charset="0"/>
                <a:sym typeface="Libre Franklin Medium" panose="020B0604020202020204" charset="0"/>
              </a:rPr>
              <a:pPr algn="ctr" defTabSz="685800" eaLnBrk="1" hangingPunct="1">
                <a:buClr>
                  <a:srgbClr val="00B050"/>
                </a:buClr>
                <a:buSzPts val="1100"/>
                <a:buNone/>
              </a:pPr>
              <a:t>3</a:t>
            </a:fld>
            <a:endParaRPr lang="en-US" altLang="en-US" sz="1050" dirty="0"/>
          </a:p>
        </p:txBody>
      </p:sp>
      <p:pic>
        <p:nvPicPr>
          <p:cNvPr id="4" name="Picture 3">
            <a:extLst>
              <a:ext uri="{FF2B5EF4-FFF2-40B4-BE49-F238E27FC236}">
                <a16:creationId xmlns:a16="http://schemas.microsoft.com/office/drawing/2014/main" id="{30DAB2A9-9ED7-441B-98DA-7D50384E5C87}"/>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l="16000" t="2342"/>
          <a:stretch/>
        </p:blipFill>
        <p:spPr>
          <a:xfrm>
            <a:off x="5753437" y="1480843"/>
            <a:ext cx="3299257" cy="3554512"/>
          </a:xfrm>
          <a:prstGeom prst="rect">
            <a:avLst/>
          </a:prstGeom>
        </p:spPr>
      </p:pic>
      <p:sp>
        <p:nvSpPr>
          <p:cNvPr id="2" name="TextBox 1">
            <a:extLst>
              <a:ext uri="{FF2B5EF4-FFF2-40B4-BE49-F238E27FC236}">
                <a16:creationId xmlns:a16="http://schemas.microsoft.com/office/drawing/2014/main" id="{EB31F871-41A2-67A9-EFAF-891A2AD326F3}"/>
              </a:ext>
            </a:extLst>
          </p:cNvPr>
          <p:cNvSpPr txBox="1"/>
          <p:nvPr/>
        </p:nvSpPr>
        <p:spPr>
          <a:xfrm>
            <a:off x="6822041" y="5069380"/>
            <a:ext cx="1670650" cy="307777"/>
          </a:xfrm>
          <a:prstGeom prst="rect">
            <a:avLst/>
          </a:prstGeom>
          <a:noFill/>
        </p:spPr>
        <p:txBody>
          <a:bodyPr wrap="none" rtlCol="0">
            <a:spAutoFit/>
          </a:bodyPr>
          <a:lstStyle/>
          <a:p>
            <a:r>
              <a:rPr lang="en-US" b="1" dirty="0"/>
              <a:t>PT PRODUCTION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0E15E2-9AAD-484D-8148-894B9D6E362A}"/>
              </a:ext>
            </a:extLst>
          </p:cNvPr>
          <p:cNvSpPr>
            <a:spLocks noGrp="1"/>
          </p:cNvSpPr>
          <p:nvPr>
            <p:ph type="body" idx="1"/>
          </p:nvPr>
        </p:nvSpPr>
        <p:spPr>
          <a:xfrm>
            <a:off x="5412132" y="1610935"/>
            <a:ext cx="3400569" cy="4779632"/>
          </a:xfrm>
        </p:spPr>
        <p:txBody>
          <a:bodyPr spcFirstLastPara="1" vert="horz" wrap="square" lIns="91425" tIns="45700" rIns="91425" bIns="45700" numCol="1" anchor="t" anchorCtr="0" compatLnSpc="1">
            <a:prstTxWarp prst="textNoShape">
              <a:avLst/>
            </a:prstTxWarp>
            <a:noAutofit/>
          </a:bodyPr>
          <a:lstStyle/>
          <a:p>
            <a:pPr indent="0">
              <a:buNone/>
            </a:pPr>
            <a:r>
              <a:rPr lang="en-US" sz="2200" kern="1200" spc="113" dirty="0">
                <a:solidFill>
                  <a:schemeClr val="tx1"/>
                </a:solidFill>
                <a:latin typeface="Berlin Sans FB"/>
                <a:ea typeface="ADLaM Display"/>
                <a:cs typeface="ADLaM Display"/>
              </a:rPr>
              <a:t>Enrollment of active HTS providers for each PT cycle </a:t>
            </a:r>
            <a:endParaRPr lang="en-US" sz="2300" kern="1200" spc="113" dirty="0">
              <a:solidFill>
                <a:schemeClr val="tx1"/>
              </a:solidFill>
              <a:latin typeface="Berlin Sans FB"/>
              <a:ea typeface="ADLaM Display"/>
              <a:cs typeface="ADLaM Display"/>
            </a:endParaRPr>
          </a:p>
          <a:p>
            <a:pPr indent="0">
              <a:buNone/>
            </a:pPr>
            <a:endParaRPr lang="en-US" sz="2200" kern="1200" spc="113" dirty="0">
              <a:solidFill>
                <a:schemeClr val="tx1"/>
              </a:solidFill>
              <a:latin typeface="Berlin Sans FB"/>
              <a:ea typeface="ADLaM Display"/>
              <a:cs typeface="ADLaM Display"/>
            </a:endParaRPr>
          </a:p>
          <a:p>
            <a:pPr indent="0">
              <a:buNone/>
            </a:pPr>
            <a:r>
              <a:rPr lang="en-US" sz="2200" kern="1200" spc="113" dirty="0">
                <a:solidFill>
                  <a:schemeClr val="tx1"/>
                </a:solidFill>
                <a:latin typeface="Berlin Sans FB"/>
                <a:ea typeface="ADLaM Display"/>
                <a:cs typeface="ADLaM Display"/>
              </a:rPr>
              <a:t>Keeps record of registered testers in PT over time</a:t>
            </a:r>
          </a:p>
          <a:p>
            <a:pPr marL="44450" indent="0">
              <a:buNone/>
            </a:pPr>
            <a:endParaRPr lang="en-US" sz="1100" dirty="0">
              <a:latin typeface="Aparajita" panose="02020603050405020304" pitchFamily="18" charset="0"/>
              <a:cs typeface="Aparajita" panose="02020603050405020304" pitchFamily="18" charset="0"/>
            </a:endParaRPr>
          </a:p>
          <a:p>
            <a:pPr indent="0"/>
            <a:endParaRPr lang="en-US" sz="1100" dirty="0"/>
          </a:p>
        </p:txBody>
      </p:sp>
      <p:sp>
        <p:nvSpPr>
          <p:cNvPr id="3" name="Title 2">
            <a:extLst>
              <a:ext uri="{FF2B5EF4-FFF2-40B4-BE49-F238E27FC236}">
                <a16:creationId xmlns:a16="http://schemas.microsoft.com/office/drawing/2014/main" id="{CCBB0457-2F33-4C9E-8987-C099377AD0CE}"/>
              </a:ext>
            </a:extLst>
          </p:cNvPr>
          <p:cNvSpPr>
            <a:spLocks noGrp="1"/>
          </p:cNvSpPr>
          <p:nvPr>
            <p:ph type="title"/>
          </p:nvPr>
        </p:nvSpPr>
        <p:spPr>
          <a:xfrm>
            <a:off x="406401" y="228598"/>
            <a:ext cx="8382000" cy="911833"/>
          </a:xfrm>
        </p:spPr>
        <p:txBody>
          <a:bodyPr/>
          <a:lstStyle/>
          <a:p>
            <a:pPr>
              <a:spcBef>
                <a:spcPct val="0"/>
              </a:spcBef>
              <a:spcAft>
                <a:spcPct val="0"/>
              </a:spcAft>
            </a:pPr>
            <a:r>
              <a:rPr lang="en-US" sz="2400" b="1" kern="1200" cap="all" spc="150" dirty="0">
                <a:solidFill>
                  <a:schemeClr val="bg1"/>
                </a:solidFill>
                <a:latin typeface="ADLaM Display"/>
                <a:ea typeface="ADLaM Display"/>
                <a:cs typeface="ADLaM Display"/>
              </a:rPr>
              <a:t>THE RAPID HIV PT ELECTRONIC SYSTEM (E-PT) </a:t>
            </a:r>
          </a:p>
        </p:txBody>
      </p:sp>
      <p:sp>
        <p:nvSpPr>
          <p:cNvPr id="4" name="Slide Number Placeholder 3">
            <a:extLst>
              <a:ext uri="{FF2B5EF4-FFF2-40B4-BE49-F238E27FC236}">
                <a16:creationId xmlns:a16="http://schemas.microsoft.com/office/drawing/2014/main" id="{1BB1DBEB-5530-47A7-B28F-F2313EA99E50}"/>
              </a:ext>
            </a:extLst>
          </p:cNvPr>
          <p:cNvSpPr>
            <a:spLocks noGrp="1"/>
          </p:cNvSpPr>
          <p:nvPr>
            <p:ph type="sldNum" idx="13"/>
          </p:nvPr>
        </p:nvSpPr>
        <p:spPr/>
        <p:txBody>
          <a:bodyPr/>
          <a:lstStyle/>
          <a:p>
            <a:pPr>
              <a:defRPr/>
            </a:pPr>
            <a:fld id="{DDC44A6F-BAA3-478E-BF13-596052F6605B}" type="slidenum">
              <a:rPr lang="en-US" altLang="en-US" smtClean="0"/>
              <a:pPr>
                <a:defRPr/>
              </a:pPr>
              <a:t>4</a:t>
            </a:fld>
            <a:endParaRPr lang="en-US" altLang="en-US"/>
          </a:p>
        </p:txBody>
      </p:sp>
      <p:pic>
        <p:nvPicPr>
          <p:cNvPr id="5" name="Picture 4" descr="A screenshot of a computer&#10;&#10;Description automatically generated">
            <a:extLst>
              <a:ext uri="{FF2B5EF4-FFF2-40B4-BE49-F238E27FC236}">
                <a16:creationId xmlns:a16="http://schemas.microsoft.com/office/drawing/2014/main" id="{49C92CDC-5F53-C88E-B6F3-55EE11A910FD}"/>
              </a:ext>
            </a:extLst>
          </p:cNvPr>
          <p:cNvPicPr>
            <a:picLocks noChangeAspect="1"/>
          </p:cNvPicPr>
          <p:nvPr/>
        </p:nvPicPr>
        <p:blipFill>
          <a:blip r:embed="rId2"/>
          <a:stretch>
            <a:fillRect/>
          </a:stretch>
        </p:blipFill>
        <p:spPr>
          <a:xfrm>
            <a:off x="434" y="1137314"/>
            <a:ext cx="5606088" cy="5720686"/>
          </a:xfrm>
          <a:prstGeom prst="rect">
            <a:avLst/>
          </a:prstGeom>
        </p:spPr>
      </p:pic>
    </p:spTree>
    <p:extLst>
      <p:ext uri="{BB962C8B-B14F-4D97-AF65-F5344CB8AC3E}">
        <p14:creationId xmlns:p14="http://schemas.microsoft.com/office/powerpoint/2010/main" val="1776756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ADLaM Display"/>
                <a:ea typeface="ADLaM Display"/>
                <a:cs typeface="ADLaM Display"/>
                <a:sym typeface="Arial" panose="020B0604020202020204" pitchFamily="34" charset="0"/>
              </a:rPr>
              <a:t>e-PT Tool Functionality</a:t>
            </a:r>
            <a:endParaRPr lang="en-US" sz="3200" dirty="0">
              <a:latin typeface="ADLaM Display"/>
              <a:ea typeface="ADLaM Display"/>
              <a:cs typeface="ADLaM Display"/>
            </a:endParaRPr>
          </a:p>
        </p:txBody>
      </p:sp>
      <p:sp>
        <p:nvSpPr>
          <p:cNvPr id="4" name="Slide Number Placeholder 3"/>
          <p:cNvSpPr>
            <a:spLocks noGrp="1"/>
          </p:cNvSpPr>
          <p:nvPr>
            <p:ph type="sldNum" sz="quarter" idx="12"/>
          </p:nvPr>
        </p:nvSpPr>
        <p:spPr/>
        <p:txBody>
          <a:bodyPr/>
          <a:lstStyle/>
          <a:p>
            <a:pPr defTabSz="685800">
              <a:defRPr/>
            </a:pPr>
            <a:fld id="{DDC44A6F-BAA3-478E-BF13-596052F6605B}" type="slidenum">
              <a:rPr lang="en-US" altLang="en-US">
                <a:solidFill>
                  <a:srgbClr val="00B050"/>
                </a:solidFill>
              </a:rPr>
              <a:pPr defTabSz="685800">
                <a:defRPr/>
              </a:pPr>
              <a:t>5</a:t>
            </a:fld>
            <a:endParaRPr lang="en-US" altLang="en-US">
              <a:solidFill>
                <a:srgbClr val="00B050"/>
              </a:solidFill>
            </a:endParaRPr>
          </a:p>
        </p:txBody>
      </p:sp>
      <p:pic>
        <p:nvPicPr>
          <p:cNvPr id="10" name="Picture 9">
            <a:extLst>
              <a:ext uri="{FF2B5EF4-FFF2-40B4-BE49-F238E27FC236}">
                <a16:creationId xmlns:a16="http://schemas.microsoft.com/office/drawing/2014/main" id="{A78B0157-E316-462D-985C-51CD72351801}"/>
              </a:ext>
            </a:extLst>
          </p:cNvPr>
          <p:cNvPicPr>
            <a:picLocks noChangeAspect="1"/>
          </p:cNvPicPr>
          <p:nvPr/>
        </p:nvPicPr>
        <p:blipFill rotWithShape="1">
          <a:blip r:embed="rId3">
            <a:lum contrast="20000"/>
          </a:blip>
          <a:srcRect r="8136"/>
          <a:stretch/>
        </p:blipFill>
        <p:spPr>
          <a:xfrm>
            <a:off x="259543" y="1177926"/>
            <a:ext cx="8483900" cy="5563103"/>
          </a:xfrm>
          <a:prstGeom prst="rect">
            <a:avLst/>
          </a:prstGeom>
          <a:ln>
            <a:solidFill>
              <a:srgbClr val="FFFFFF">
                <a:lumMod val="50000"/>
              </a:srgbClr>
            </a:solidFill>
          </a:ln>
        </p:spPr>
      </p:pic>
      <p:sp>
        <p:nvSpPr>
          <p:cNvPr id="5" name="TextBox 4">
            <a:extLst>
              <a:ext uri="{FF2B5EF4-FFF2-40B4-BE49-F238E27FC236}">
                <a16:creationId xmlns:a16="http://schemas.microsoft.com/office/drawing/2014/main" id="{E907A906-207C-6511-3EC7-C5CFB3DF4039}"/>
              </a:ext>
            </a:extLst>
          </p:cNvPr>
          <p:cNvSpPr txBox="1"/>
          <p:nvPr/>
        </p:nvSpPr>
        <p:spPr>
          <a:xfrm>
            <a:off x="3105650" y="1320727"/>
            <a:ext cx="5260238" cy="2469907"/>
          </a:xfrm>
          <a:prstGeom prst="rect">
            <a:avLst/>
          </a:prstGeom>
          <a:solidFill>
            <a:schemeClr val="bg2"/>
          </a:solidFill>
        </p:spPr>
        <p:txBody>
          <a:bodyPr wrap="square" lIns="91440" tIns="45720" rIns="91440" bIns="45720" rtlCol="0" anchor="t">
            <a:spAutoFit/>
          </a:bodyPr>
          <a:lstStyle/>
          <a:p>
            <a:pPr>
              <a:spcBef>
                <a:spcPts val="300"/>
              </a:spcBef>
              <a:spcAft>
                <a:spcPts val="0"/>
              </a:spcAft>
            </a:pPr>
            <a:r>
              <a:rPr lang="en-US" sz="2200" dirty="0">
                <a:solidFill>
                  <a:schemeClr val="tx1"/>
                </a:solidFill>
                <a:latin typeface="Berlin Sans FB"/>
                <a:ea typeface="ADLaM Display"/>
                <a:cs typeface="ADLaM Display"/>
              </a:rPr>
              <a:t>SMS notification to service providers </a:t>
            </a:r>
            <a:endParaRPr lang="en-US" dirty="0">
              <a:solidFill>
                <a:schemeClr val="tx1"/>
              </a:solidFill>
              <a:ea typeface="ADLaM Display"/>
            </a:endParaRPr>
          </a:p>
          <a:p>
            <a:pPr marL="285750" indent="-285750">
              <a:spcBef>
                <a:spcPts val="270"/>
              </a:spcBef>
              <a:spcAft>
                <a:spcPts val="0"/>
              </a:spcAft>
              <a:buFont typeface="Arial"/>
              <a:buChar char="•"/>
            </a:pPr>
            <a:r>
              <a:rPr lang="en-US" sz="2000" dirty="0">
                <a:solidFill>
                  <a:schemeClr val="tx1"/>
                </a:solidFill>
                <a:latin typeface="Berlin Sans FB"/>
                <a:ea typeface="ADLaM Display"/>
                <a:cs typeface="ADLaM Display"/>
              </a:rPr>
              <a:t>Opening of PT cycle</a:t>
            </a:r>
          </a:p>
          <a:p>
            <a:pPr marL="285750" indent="-285750">
              <a:spcBef>
                <a:spcPts val="270"/>
              </a:spcBef>
              <a:spcAft>
                <a:spcPts val="0"/>
              </a:spcAft>
              <a:buFont typeface="Arial"/>
              <a:buChar char="•"/>
            </a:pPr>
            <a:r>
              <a:rPr lang="en-US" sz="2000" dirty="0">
                <a:solidFill>
                  <a:schemeClr val="tx1"/>
                </a:solidFill>
                <a:latin typeface="Berlin Sans FB"/>
                <a:ea typeface="ADLaM Display"/>
                <a:cs typeface="ADLaM Display"/>
              </a:rPr>
              <a:t>Enrolment into PT cycle</a:t>
            </a:r>
          </a:p>
          <a:p>
            <a:pPr marL="285750" indent="-285750">
              <a:spcBef>
                <a:spcPts val="270"/>
              </a:spcBef>
              <a:spcAft>
                <a:spcPts val="0"/>
              </a:spcAft>
              <a:buFont typeface="Arial"/>
              <a:buChar char="•"/>
            </a:pPr>
            <a:r>
              <a:rPr lang="en-US" sz="2000" dirty="0">
                <a:solidFill>
                  <a:schemeClr val="tx1"/>
                </a:solidFill>
                <a:latin typeface="Berlin Sans FB"/>
                <a:ea typeface="ADLaM Display"/>
                <a:cs typeface="ADLaM Display"/>
              </a:rPr>
              <a:t>Dispatch of PT panels</a:t>
            </a:r>
          </a:p>
          <a:p>
            <a:pPr marL="285750" indent="-285750">
              <a:spcBef>
                <a:spcPts val="270"/>
              </a:spcBef>
              <a:spcAft>
                <a:spcPts val="0"/>
              </a:spcAft>
              <a:buFont typeface="Arial"/>
              <a:buChar char="•"/>
            </a:pPr>
            <a:r>
              <a:rPr lang="en-US" sz="2000" dirty="0">
                <a:solidFill>
                  <a:schemeClr val="tx1"/>
                </a:solidFill>
                <a:latin typeface="Berlin Sans FB"/>
                <a:ea typeface="ADLaM Display"/>
                <a:cs typeface="ADLaM Display"/>
              </a:rPr>
              <a:t>Successful submission of PT results</a:t>
            </a:r>
          </a:p>
          <a:p>
            <a:pPr marL="285750" indent="-285750">
              <a:spcBef>
                <a:spcPts val="270"/>
              </a:spcBef>
              <a:spcAft>
                <a:spcPts val="0"/>
              </a:spcAft>
              <a:buFont typeface="Arial"/>
              <a:buChar char="•"/>
            </a:pPr>
            <a:r>
              <a:rPr lang="en-US" sz="2000">
                <a:solidFill>
                  <a:schemeClr val="tx1"/>
                </a:solidFill>
                <a:latin typeface="Berlin Sans FB"/>
                <a:ea typeface="ADLaM Display"/>
                <a:cs typeface="ADLaM Display"/>
              </a:rPr>
              <a:t>Availability of feedback reports for </a:t>
            </a:r>
            <a:r>
              <a:rPr lang="en-US" sz="2000" dirty="0">
                <a:solidFill>
                  <a:schemeClr val="tx1"/>
                </a:solidFill>
                <a:latin typeface="Berlin Sans FB"/>
                <a:ea typeface="ADLaM Display"/>
                <a:cs typeface="ADLaM Display"/>
              </a:rPr>
              <a:t>download.</a:t>
            </a:r>
          </a:p>
        </p:txBody>
      </p:sp>
      <p:sp>
        <p:nvSpPr>
          <p:cNvPr id="2" name="Oval 1">
            <a:extLst>
              <a:ext uri="{FF2B5EF4-FFF2-40B4-BE49-F238E27FC236}">
                <a16:creationId xmlns:a16="http://schemas.microsoft.com/office/drawing/2014/main" id="{2A30D8CA-1035-DAC0-5F6A-833C7E6C8D1C}"/>
              </a:ext>
            </a:extLst>
          </p:cNvPr>
          <p:cNvSpPr/>
          <p:nvPr/>
        </p:nvSpPr>
        <p:spPr>
          <a:xfrm>
            <a:off x="1737382" y="2527283"/>
            <a:ext cx="1368268" cy="774718"/>
          </a:xfrm>
          <a:prstGeom prst="ellipse">
            <a:avLst/>
          </a:prstGeom>
          <a:solidFill>
            <a:srgbClr val="FFFF00">
              <a:alpha val="21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A7E39F-CC8B-D6C5-22CE-E17C57725B69}"/>
              </a:ext>
            </a:extLst>
          </p:cNvPr>
          <p:cNvSpPr/>
          <p:nvPr/>
        </p:nvSpPr>
        <p:spPr>
          <a:xfrm>
            <a:off x="5015552" y="3624568"/>
            <a:ext cx="1125939" cy="852984"/>
          </a:xfrm>
          <a:prstGeom prst="ellipse">
            <a:avLst/>
          </a:prstGeom>
          <a:solidFill>
            <a:srgbClr val="FFFF00">
              <a:alpha val="21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CD52678-07CC-0DE6-BFD8-67D39DD6DF30}"/>
              </a:ext>
            </a:extLst>
          </p:cNvPr>
          <p:cNvSpPr/>
          <p:nvPr/>
        </p:nvSpPr>
        <p:spPr>
          <a:xfrm>
            <a:off x="4955978" y="5667983"/>
            <a:ext cx="1125939" cy="852984"/>
          </a:xfrm>
          <a:prstGeom prst="ellipse">
            <a:avLst/>
          </a:prstGeom>
          <a:solidFill>
            <a:srgbClr val="FFFF00">
              <a:alpha val="21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461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latin typeface="ADLaM Display"/>
                <a:ea typeface="ADLaM Display"/>
                <a:cs typeface="ADLaM Display"/>
              </a:rPr>
              <a:t>The rapid HIV PT electronic system (e-PT) </a:t>
            </a:r>
          </a:p>
        </p:txBody>
      </p:sp>
      <p:sp>
        <p:nvSpPr>
          <p:cNvPr id="4" name="Slide Number Placeholder 3"/>
          <p:cNvSpPr>
            <a:spLocks noGrp="1"/>
          </p:cNvSpPr>
          <p:nvPr>
            <p:ph type="sldNum" sz="quarter" idx="12"/>
          </p:nvPr>
        </p:nvSpPr>
        <p:spPr/>
        <p:txBody>
          <a:bodyPr/>
          <a:lstStyle/>
          <a:p>
            <a:pPr defTabSz="685800">
              <a:defRPr/>
            </a:pPr>
            <a:fld id="{DDC44A6F-BAA3-478E-BF13-596052F6605B}" type="slidenum">
              <a:rPr lang="en-US" altLang="en-US">
                <a:solidFill>
                  <a:srgbClr val="00B050"/>
                </a:solidFill>
              </a:rPr>
              <a:pPr defTabSz="685800">
                <a:defRPr/>
              </a:pPr>
              <a:t>6</a:t>
            </a:fld>
            <a:endParaRPr lang="en-US" altLang="en-US">
              <a:solidFill>
                <a:srgbClr val="00B050"/>
              </a:solidFill>
            </a:endParaRPr>
          </a:p>
        </p:txBody>
      </p:sp>
      <p:grpSp>
        <p:nvGrpSpPr>
          <p:cNvPr id="11" name="Group 10">
            <a:extLst>
              <a:ext uri="{FF2B5EF4-FFF2-40B4-BE49-F238E27FC236}">
                <a16:creationId xmlns:a16="http://schemas.microsoft.com/office/drawing/2014/main" id="{33D6F57A-6AB4-4659-ACC8-7D3222D8039C}"/>
              </a:ext>
            </a:extLst>
          </p:cNvPr>
          <p:cNvGrpSpPr/>
          <p:nvPr/>
        </p:nvGrpSpPr>
        <p:grpSpPr>
          <a:xfrm>
            <a:off x="475633" y="1177926"/>
            <a:ext cx="8483900" cy="5563103"/>
            <a:chOff x="1212485" y="1414581"/>
            <a:chExt cx="7168337" cy="5118947"/>
          </a:xfrm>
        </p:grpSpPr>
        <p:pic>
          <p:nvPicPr>
            <p:cNvPr id="10" name="Picture 9">
              <a:extLst>
                <a:ext uri="{FF2B5EF4-FFF2-40B4-BE49-F238E27FC236}">
                  <a16:creationId xmlns:a16="http://schemas.microsoft.com/office/drawing/2014/main" id="{A78B0157-E316-462D-985C-51CD72351801}"/>
                </a:ext>
              </a:extLst>
            </p:cNvPr>
            <p:cNvPicPr>
              <a:picLocks noChangeAspect="1"/>
            </p:cNvPicPr>
            <p:nvPr/>
          </p:nvPicPr>
          <p:blipFill rotWithShape="1">
            <a:blip r:embed="rId3">
              <a:lum contrast="20000"/>
            </a:blip>
            <a:srcRect r="8136"/>
            <a:stretch/>
          </p:blipFill>
          <p:spPr>
            <a:xfrm>
              <a:off x="1212485" y="1414581"/>
              <a:ext cx="7168337" cy="5118947"/>
            </a:xfrm>
            <a:prstGeom prst="rect">
              <a:avLst/>
            </a:prstGeom>
            <a:ln>
              <a:solidFill>
                <a:srgbClr val="FFFFFF">
                  <a:lumMod val="50000"/>
                </a:srgbClr>
              </a:solidFill>
            </a:ln>
          </p:spPr>
        </p:pic>
        <p:sp>
          <p:nvSpPr>
            <p:cNvPr id="9" name="TextBox 8">
              <a:extLst>
                <a:ext uri="{FF2B5EF4-FFF2-40B4-BE49-F238E27FC236}">
                  <a16:creationId xmlns:a16="http://schemas.microsoft.com/office/drawing/2014/main" id="{0B249F9D-77E8-4D14-9606-D59C47A23F8A}"/>
                </a:ext>
              </a:extLst>
            </p:cNvPr>
            <p:cNvSpPr txBox="1"/>
            <p:nvPr/>
          </p:nvSpPr>
          <p:spPr>
            <a:xfrm>
              <a:off x="1246160" y="5846828"/>
              <a:ext cx="1430881" cy="338555"/>
            </a:xfrm>
            <a:prstGeom prst="rect">
              <a:avLst/>
            </a:prstGeom>
            <a:noFill/>
          </p:spPr>
          <p:txBody>
            <a:bodyPr wrap="none" rtlCol="0">
              <a:spAutoFit/>
            </a:bodyPr>
            <a:lstStyle/>
            <a:p>
              <a:pPr defTabSz="685800"/>
              <a:r>
                <a:rPr lang="en-US" sz="1050" u="sng">
                  <a:solidFill>
                    <a:srgbClr val="00B0F0"/>
                  </a:solidFill>
                </a:rPr>
                <a:t>www.rhtpt.or.ke</a:t>
              </a:r>
            </a:p>
          </p:txBody>
        </p:sp>
      </p:grpSp>
      <p:sp>
        <p:nvSpPr>
          <p:cNvPr id="5" name="TextBox 4">
            <a:extLst>
              <a:ext uri="{FF2B5EF4-FFF2-40B4-BE49-F238E27FC236}">
                <a16:creationId xmlns:a16="http://schemas.microsoft.com/office/drawing/2014/main" id="{E907A906-207C-6511-3EC7-C5CFB3DF4039}"/>
              </a:ext>
            </a:extLst>
          </p:cNvPr>
          <p:cNvSpPr txBox="1"/>
          <p:nvPr/>
        </p:nvSpPr>
        <p:spPr>
          <a:xfrm>
            <a:off x="2914991" y="2140067"/>
            <a:ext cx="6047037" cy="1546577"/>
          </a:xfrm>
          <a:prstGeom prst="rect">
            <a:avLst/>
          </a:prstGeom>
          <a:solidFill>
            <a:schemeClr val="bg2"/>
          </a:solidFill>
        </p:spPr>
        <p:txBody>
          <a:bodyPr wrap="square" lIns="91440" tIns="45720" rIns="91440" bIns="45720" rtlCol="0" anchor="t">
            <a:spAutoFit/>
          </a:bodyPr>
          <a:lstStyle/>
          <a:p>
            <a:pPr marL="628650" indent="-342900">
              <a:spcBef>
                <a:spcPts val="300"/>
              </a:spcBef>
              <a:spcAft>
                <a:spcPts val="0"/>
              </a:spcAft>
              <a:buFont typeface="Arial"/>
              <a:buChar char="•"/>
            </a:pPr>
            <a:r>
              <a:rPr lang="en-US" sz="2300" dirty="0">
                <a:solidFill>
                  <a:schemeClr val="tx1"/>
                </a:solidFill>
                <a:latin typeface="Berlin Sans FB"/>
                <a:ea typeface="ADLaM Display"/>
                <a:cs typeface="ADLaM Display"/>
              </a:rPr>
              <a:t>Evaluates submitted results against  set criteria</a:t>
            </a:r>
            <a:endParaRPr lang="en-US" dirty="0">
              <a:solidFill>
                <a:schemeClr val="tx1"/>
              </a:solidFill>
            </a:endParaRPr>
          </a:p>
          <a:p>
            <a:pPr marL="628650" indent="-342900">
              <a:spcBef>
                <a:spcPts val="300"/>
              </a:spcBef>
              <a:spcAft>
                <a:spcPts val="0"/>
              </a:spcAft>
              <a:buFont typeface="Arial"/>
              <a:buChar char="•"/>
            </a:pPr>
            <a:r>
              <a:rPr lang="en-US" sz="2300" dirty="0">
                <a:solidFill>
                  <a:schemeClr val="tx1"/>
                </a:solidFill>
                <a:latin typeface="Berlin Sans FB"/>
                <a:ea typeface="ADLaM Display"/>
                <a:cs typeface="ADLaM Display"/>
              </a:rPr>
              <a:t>Provides  access for downloading individual  and aggregated performance </a:t>
            </a:r>
            <a:endParaRPr lang="en-US" dirty="0">
              <a:solidFill>
                <a:schemeClr val="tx1"/>
              </a:solidFill>
            </a:endParaRPr>
          </a:p>
        </p:txBody>
      </p:sp>
    </p:spTree>
    <p:extLst>
      <p:ext uri="{BB962C8B-B14F-4D97-AF65-F5344CB8AC3E}">
        <p14:creationId xmlns:p14="http://schemas.microsoft.com/office/powerpoint/2010/main" val="2475435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5A1B3C-73A0-84FC-061C-E6A85D6A0692}"/>
              </a:ext>
            </a:extLst>
          </p:cNvPr>
          <p:cNvSpPr>
            <a:spLocks noGrp="1"/>
          </p:cNvSpPr>
          <p:nvPr>
            <p:ph type="title"/>
          </p:nvPr>
        </p:nvSpPr>
        <p:spPr/>
        <p:txBody>
          <a:bodyPr/>
          <a:lstStyle/>
          <a:p>
            <a:r>
              <a:rPr lang="en-US" sz="2400"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E-PT User roles</a:t>
            </a:r>
            <a:endParaRPr lang="en-US" dirty="0"/>
          </a:p>
        </p:txBody>
      </p:sp>
      <p:pic>
        <p:nvPicPr>
          <p:cNvPr id="10" name="Picture 9">
            <a:extLst>
              <a:ext uri="{FF2B5EF4-FFF2-40B4-BE49-F238E27FC236}">
                <a16:creationId xmlns:a16="http://schemas.microsoft.com/office/drawing/2014/main" id="{AC5C3C04-355F-34A6-28E7-3426AD42F3D8}"/>
              </a:ext>
            </a:extLst>
          </p:cNvPr>
          <p:cNvPicPr>
            <a:picLocks noChangeAspect="1"/>
          </p:cNvPicPr>
          <p:nvPr/>
        </p:nvPicPr>
        <p:blipFill>
          <a:blip r:embed="rId3"/>
          <a:stretch>
            <a:fillRect/>
          </a:stretch>
        </p:blipFill>
        <p:spPr>
          <a:xfrm>
            <a:off x="-52211" y="1177926"/>
            <a:ext cx="9096020" cy="5724640"/>
          </a:xfrm>
          <a:prstGeom prst="rect">
            <a:avLst/>
          </a:prstGeom>
        </p:spPr>
      </p:pic>
      <p:sp>
        <p:nvSpPr>
          <p:cNvPr id="2" name="TextBox 1">
            <a:extLst>
              <a:ext uri="{FF2B5EF4-FFF2-40B4-BE49-F238E27FC236}">
                <a16:creationId xmlns:a16="http://schemas.microsoft.com/office/drawing/2014/main" id="{EE7DEA24-F5A9-4ADB-5802-9FF3A6A6111D}"/>
              </a:ext>
            </a:extLst>
          </p:cNvPr>
          <p:cNvSpPr txBox="1"/>
          <p:nvPr/>
        </p:nvSpPr>
        <p:spPr>
          <a:xfrm>
            <a:off x="4156364" y="3920836"/>
            <a:ext cx="1011381" cy="461665"/>
          </a:xfrm>
          <a:prstGeom prst="rect">
            <a:avLst/>
          </a:prstGeom>
          <a:solidFill>
            <a:schemeClr val="bg2"/>
          </a:solidFill>
        </p:spPr>
        <p:txBody>
          <a:bodyPr wrap="square" rtlCol="0">
            <a:spAutoFit/>
          </a:bodyPr>
          <a:lstStyle/>
          <a:p>
            <a:r>
              <a:rPr lang="en-US" sz="2400" dirty="0"/>
              <a:t>E-PT</a:t>
            </a:r>
          </a:p>
        </p:txBody>
      </p:sp>
    </p:spTree>
    <p:extLst>
      <p:ext uri="{BB962C8B-B14F-4D97-AF65-F5344CB8AC3E}">
        <p14:creationId xmlns:p14="http://schemas.microsoft.com/office/powerpoint/2010/main" val="3461732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Rectangle 3"/>
          <p:cNvSpPr>
            <a:spLocks noGrp="1" noChangeArrowheads="1"/>
          </p:cNvSpPr>
          <p:nvPr>
            <p:ph type="body" idx="1"/>
          </p:nvPr>
        </p:nvSpPr>
        <p:spPr>
          <a:xfrm>
            <a:off x="542517" y="1340070"/>
            <a:ext cx="8220483" cy="5975130"/>
          </a:xfrm>
        </p:spPr>
        <p:txBody>
          <a:bodyPr>
            <a:normAutofit/>
          </a:bodyPr>
          <a:lstStyle/>
          <a:p>
            <a:pPr>
              <a:buFont typeface="Wingdings" panose="05000000000000000000" pitchFamily="2" charset="2"/>
              <a:buChar char="§"/>
              <a:defRPr/>
            </a:pPr>
            <a:r>
              <a:rPr lang="en-US" sz="2800" kern="1200" spc="113" dirty="0">
                <a:solidFill>
                  <a:schemeClr val="tx1"/>
                </a:solidFill>
                <a:latin typeface="Berlin Sans FB" panose="020E0602020502020306" pitchFamily="34" charset="0"/>
                <a:ea typeface="ADLaM Display" panose="02010000000000000000" pitchFamily="2" charset="0"/>
                <a:cs typeface="ADLaM Display" panose="02010000000000000000" pitchFamily="2" charset="0"/>
              </a:rPr>
              <a:t>Correctness of results</a:t>
            </a:r>
          </a:p>
          <a:p>
            <a:pPr marL="685800" lvl="3" indent="-266700">
              <a:spcBef>
                <a:spcPts val="300"/>
              </a:spcBef>
              <a:buSzPts val="2000"/>
              <a:buFont typeface="Wingdings" panose="05000000000000000000" pitchFamily="2" charset="2"/>
              <a:buChar char="§"/>
              <a:defRPr/>
            </a:pPr>
            <a:r>
              <a:rPr lang="en-US" sz="2800" kern="1200" spc="113"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rPr>
              <a:t>Ability to accurately determine HIV </a:t>
            </a:r>
            <a:r>
              <a:rPr lang="en-US" sz="2800" kern="1200" spc="113" dirty="0" err="1">
                <a:solidFill>
                  <a:srgbClr val="7030A0"/>
                </a:solidFill>
                <a:latin typeface="Berlin Sans FB" panose="020E0602020502020306" pitchFamily="34" charset="0"/>
                <a:ea typeface="ADLaM Display" panose="02010000000000000000" pitchFamily="2" charset="0"/>
                <a:cs typeface="ADLaM Display" panose="02010000000000000000" pitchFamily="2" charset="0"/>
              </a:rPr>
              <a:t>Sero</a:t>
            </a:r>
            <a:r>
              <a:rPr lang="en-US" sz="2800" kern="1200" spc="113"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rPr>
              <a:t>-status of panel samples</a:t>
            </a:r>
          </a:p>
          <a:p>
            <a:pPr>
              <a:buFont typeface="Wingdings" panose="05000000000000000000" pitchFamily="2" charset="2"/>
              <a:buChar char="§"/>
              <a:defRPr/>
            </a:pPr>
            <a:r>
              <a:rPr lang="en-US" sz="2800" kern="1200" spc="113" dirty="0">
                <a:solidFill>
                  <a:schemeClr val="tx1"/>
                </a:solidFill>
                <a:latin typeface="Berlin Sans FB" panose="020E0602020502020306" pitchFamily="34" charset="0"/>
                <a:ea typeface="ADLaM Display" panose="02010000000000000000" pitchFamily="2" charset="0"/>
                <a:cs typeface="ADLaM Display" panose="02010000000000000000" pitchFamily="2" charset="0"/>
              </a:rPr>
              <a:t>Adherence to recommended testing algorithm</a:t>
            </a:r>
          </a:p>
          <a:p>
            <a:pPr marL="685800" lvl="3" indent="-266700">
              <a:spcBef>
                <a:spcPts val="300"/>
              </a:spcBef>
              <a:buSzPts val="2000"/>
              <a:buFont typeface="Wingdings" panose="05000000000000000000" pitchFamily="2" charset="2"/>
              <a:buChar char="§"/>
              <a:defRPr/>
            </a:pPr>
            <a:r>
              <a:rPr lang="en-US" sz="2800" kern="1200" spc="113"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rPr>
              <a:t>Test kits used</a:t>
            </a:r>
          </a:p>
          <a:p>
            <a:pPr marL="685800" lvl="3" indent="-266700">
              <a:spcBef>
                <a:spcPts val="300"/>
              </a:spcBef>
              <a:buSzPts val="2000"/>
              <a:buFont typeface="Wingdings" panose="05000000000000000000" pitchFamily="2" charset="2"/>
              <a:buChar char="§"/>
              <a:defRPr/>
            </a:pPr>
            <a:r>
              <a:rPr lang="en-US" sz="2800" kern="1200" spc="113" dirty="0">
                <a:solidFill>
                  <a:srgbClr val="7030A0"/>
                </a:solidFill>
                <a:latin typeface="Berlin Sans FB" panose="020E0602020502020306" pitchFamily="34" charset="0"/>
                <a:ea typeface="ADLaM Display" panose="02010000000000000000" pitchFamily="2" charset="0"/>
                <a:cs typeface="ADLaM Display" panose="02010000000000000000" pitchFamily="2" charset="0"/>
              </a:rPr>
              <a:t>Testing sequence (serial testing)</a:t>
            </a:r>
          </a:p>
          <a:p>
            <a:pPr>
              <a:buFont typeface="Wingdings" panose="05000000000000000000" pitchFamily="2" charset="2"/>
              <a:buChar char="§"/>
              <a:defRPr/>
            </a:pPr>
            <a:r>
              <a:rPr lang="en-US" sz="2800" kern="1200" spc="113" dirty="0">
                <a:solidFill>
                  <a:schemeClr val="tx1"/>
                </a:solidFill>
                <a:latin typeface="Berlin Sans FB" panose="020E0602020502020306" pitchFamily="34" charset="0"/>
                <a:ea typeface="ADLaM Display" panose="02010000000000000000" pitchFamily="2" charset="0"/>
                <a:cs typeface="ADLaM Display" panose="02010000000000000000" pitchFamily="2" charset="0"/>
              </a:rPr>
              <a:t>Completeness of data </a:t>
            </a:r>
          </a:p>
          <a:p>
            <a:pPr>
              <a:buFont typeface="Wingdings" panose="05000000000000000000" pitchFamily="2" charset="2"/>
              <a:buChar char="§"/>
              <a:defRPr/>
            </a:pPr>
            <a:r>
              <a:rPr lang="en-US" sz="2800" kern="1200" spc="113" dirty="0">
                <a:solidFill>
                  <a:schemeClr val="tx1"/>
                </a:solidFill>
                <a:latin typeface="Berlin Sans FB" panose="020E0602020502020306" pitchFamily="34" charset="0"/>
                <a:ea typeface="ADLaM Display" panose="02010000000000000000" pitchFamily="2" charset="0"/>
                <a:cs typeface="ADLaM Display" panose="02010000000000000000" pitchFamily="2" charset="0"/>
              </a:rPr>
              <a:t>Adherence to the provided procedures.</a:t>
            </a:r>
          </a:p>
          <a:p>
            <a:pPr>
              <a:buFont typeface="Wingdings" panose="05000000000000000000" pitchFamily="2" charset="2"/>
              <a:buChar char="§"/>
              <a:defRPr/>
            </a:pPr>
            <a:r>
              <a:rPr lang="en-US" sz="2800" kern="1200" spc="113" dirty="0">
                <a:solidFill>
                  <a:schemeClr val="tx1"/>
                </a:solidFill>
                <a:latin typeface="Berlin Sans FB" panose="020E0602020502020306" pitchFamily="34" charset="0"/>
                <a:ea typeface="ADLaM Display" panose="02010000000000000000" pitchFamily="2" charset="0"/>
                <a:cs typeface="ADLaM Display" panose="02010000000000000000" pitchFamily="2" charset="0"/>
              </a:rPr>
              <a:t>Correct results interpretation</a:t>
            </a:r>
          </a:p>
          <a:p>
            <a:pPr>
              <a:buFont typeface="Wingdings" panose="05000000000000000000" pitchFamily="2" charset="2"/>
              <a:buChar char="§"/>
              <a:defRPr/>
            </a:pPr>
            <a:r>
              <a:rPr lang="en-US" sz="2800" kern="1200" spc="113" dirty="0">
                <a:solidFill>
                  <a:schemeClr val="tx1"/>
                </a:solidFill>
                <a:latin typeface="Berlin Sans FB" panose="020E0602020502020306" pitchFamily="34" charset="0"/>
                <a:ea typeface="ADLaM Display" panose="02010000000000000000" pitchFamily="2" charset="0"/>
                <a:cs typeface="ADLaM Display" panose="02010000000000000000" pitchFamily="2" charset="0"/>
              </a:rPr>
              <a:t>Completeness of results</a:t>
            </a:r>
          </a:p>
          <a:p>
            <a:pPr>
              <a:buFont typeface="Wingdings" panose="05000000000000000000" pitchFamily="2" charset="2"/>
              <a:buChar char="§"/>
              <a:defRPr/>
            </a:pPr>
            <a:r>
              <a:rPr lang="en-US" sz="2800" kern="1200" spc="113" dirty="0">
                <a:solidFill>
                  <a:schemeClr val="tx1"/>
                </a:solidFill>
                <a:latin typeface="Berlin Sans FB" panose="020E0602020502020306" pitchFamily="34" charset="0"/>
                <a:ea typeface="ADLaM Display" panose="02010000000000000000" pitchFamily="2" charset="0"/>
                <a:cs typeface="ADLaM Display" panose="02010000000000000000" pitchFamily="2" charset="0"/>
              </a:rPr>
              <a:t>Observance of kit expiry dates</a:t>
            </a:r>
            <a:endParaRPr lang="en-US" sz="2800" dirty="0">
              <a:latin typeface="Aparajita" panose="02020603050405020304" pitchFamily="18" charset="0"/>
              <a:cs typeface="Aparajita" panose="02020603050405020304" pitchFamily="18" charset="0"/>
            </a:endParaRPr>
          </a:p>
        </p:txBody>
      </p:sp>
      <p:sp>
        <p:nvSpPr>
          <p:cNvPr id="279554" name="Rectangle 2"/>
          <p:cNvSpPr>
            <a:spLocks noGrp="1" noChangeArrowheads="1"/>
          </p:cNvSpPr>
          <p:nvPr>
            <p:ph type="title"/>
          </p:nvPr>
        </p:nvSpPr>
        <p:spPr>
          <a:xfrm>
            <a:off x="381000" y="355600"/>
            <a:ext cx="8382000" cy="740088"/>
          </a:xfrm>
        </p:spPr>
        <p:txBody>
          <a:bodyPr/>
          <a:lstStyle/>
          <a:p>
            <a:pPr eaLnBrk="1" fontAlgn="auto" hangingPunct="1">
              <a:spcAft>
                <a:spcPts val="0"/>
              </a:spcAft>
              <a:defRPr/>
            </a:pPr>
            <a:r>
              <a:rPr lang="en-US" sz="3200"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Data Evaluation</a:t>
            </a:r>
          </a:p>
        </p:txBody>
      </p:sp>
    </p:spTree>
    <p:extLst>
      <p:ext uri="{BB962C8B-B14F-4D97-AF65-F5344CB8AC3E}">
        <p14:creationId xmlns:p14="http://schemas.microsoft.com/office/powerpoint/2010/main" val="1715824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A65A2E-C22F-4292-A048-7A125500A9DE}"/>
              </a:ext>
            </a:extLst>
          </p:cNvPr>
          <p:cNvSpPr>
            <a:spLocks noGrp="1"/>
          </p:cNvSpPr>
          <p:nvPr>
            <p:ph type="title"/>
          </p:nvPr>
        </p:nvSpPr>
        <p:spPr>
          <a:xfrm>
            <a:off x="298807" y="62696"/>
            <a:ext cx="8382000" cy="1054100"/>
          </a:xfrm>
        </p:spPr>
        <p:txBody>
          <a:bodyPr/>
          <a:lstStyle/>
          <a:p>
            <a:r>
              <a:rPr lang="en-US" altLang="en-US" sz="2600"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Libre Franklin Medium" panose="020B0604020202020204" charset="0"/>
              </a:rPr>
              <a:t>County Participation Rates, 2023</a:t>
            </a:r>
            <a:endParaRPr lang="en-US" sz="2600" spc="15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lide Number Placeholder 3">
            <a:extLst>
              <a:ext uri="{FF2B5EF4-FFF2-40B4-BE49-F238E27FC236}">
                <a16:creationId xmlns:a16="http://schemas.microsoft.com/office/drawing/2014/main" id="{1F65A557-7EC7-48B4-87CB-F65BCDF40A51}"/>
              </a:ext>
            </a:extLst>
          </p:cNvPr>
          <p:cNvSpPr>
            <a:spLocks noGrp="1"/>
          </p:cNvSpPr>
          <p:nvPr>
            <p:ph type="sldNum" idx="13"/>
          </p:nvPr>
        </p:nvSpPr>
        <p:spPr/>
        <p:txBody>
          <a:bodyPr/>
          <a:lstStyle/>
          <a:p>
            <a:pPr marL="0" marR="0" lvl="0" indent="0" algn="ctr" defTabSz="914400" rtl="0" eaLnBrk="1" fontAlgn="base" latinLnBrk="0" hangingPunct="1">
              <a:lnSpc>
                <a:spcPct val="100000"/>
              </a:lnSpc>
              <a:spcBef>
                <a:spcPct val="0"/>
              </a:spcBef>
              <a:spcAft>
                <a:spcPct val="0"/>
              </a:spcAft>
              <a:buClr>
                <a:srgbClr val="00B050"/>
              </a:buClr>
              <a:buSzPts val="1100"/>
              <a:buFont typeface="Libre Franklin Medium" charset="0"/>
              <a:buNone/>
              <a:tabLst/>
              <a:defRPr/>
            </a:pPr>
            <a:fld id="{71FD69B1-830D-40AE-89DA-F8BA3AAFF254}" type="slidenum">
              <a:rPr kumimoji="0" lang="en-US" altLang="en-US" sz="1100" b="0" i="0" u="none" strike="noStrike" kern="1200" cap="none" spc="0" normalizeH="0" baseline="0" noProof="0" smtClean="0">
                <a:ln>
                  <a:noFill/>
                </a:ln>
                <a:solidFill>
                  <a:srgbClr val="00B050"/>
                </a:solidFill>
                <a:effectLst/>
                <a:uLnTx/>
                <a:uFillTx/>
                <a:latin typeface="Libre Franklin Medium" charset="0"/>
                <a:ea typeface="+mn-ea"/>
                <a:cs typeface="Arial" panose="020B0604020202020204" pitchFamily="34" charset="0"/>
                <a:sym typeface="Libre Franklin Medium" charset="0"/>
              </a:rPr>
              <a:pPr marL="0" marR="0" lvl="0" indent="0" algn="ctr" defTabSz="914400" rtl="0" eaLnBrk="1" fontAlgn="base" latinLnBrk="0" hangingPunct="1">
                <a:lnSpc>
                  <a:spcPct val="100000"/>
                </a:lnSpc>
                <a:spcBef>
                  <a:spcPct val="0"/>
                </a:spcBef>
                <a:spcAft>
                  <a:spcPct val="0"/>
                </a:spcAft>
                <a:buClr>
                  <a:srgbClr val="00B050"/>
                </a:buClr>
                <a:buSzPts val="1100"/>
                <a:buFont typeface="Libre Franklin Medium" charset="0"/>
                <a:buNone/>
                <a:tabLst/>
                <a:defRPr/>
              </a:pPr>
              <a:t>9</a:t>
            </a:fld>
            <a:endParaRPr kumimoji="0" lang="en-US" altLang="en-US" sz="1100" b="0" i="0" u="none" strike="noStrike" kern="1200" cap="none" spc="0" normalizeH="0" baseline="0" noProof="0">
              <a:ln>
                <a:noFill/>
              </a:ln>
              <a:solidFill>
                <a:srgbClr val="00B050"/>
              </a:solidFill>
              <a:effectLst/>
              <a:uLnTx/>
              <a:uFillTx/>
              <a:latin typeface="Libre Franklin Medium" charset="0"/>
              <a:ea typeface="+mn-ea"/>
              <a:cs typeface="Arial" panose="020B0604020202020204" pitchFamily="34" charset="0"/>
              <a:sym typeface="Libre Franklin Medium" charset="0"/>
            </a:endParaRPr>
          </a:p>
        </p:txBody>
      </p:sp>
      <p:graphicFrame>
        <p:nvGraphicFramePr>
          <p:cNvPr id="5" name="Chart 4">
            <a:extLst>
              <a:ext uri="{FF2B5EF4-FFF2-40B4-BE49-F238E27FC236}">
                <a16:creationId xmlns:a16="http://schemas.microsoft.com/office/drawing/2014/main" id="{3C399F49-DC95-4F9D-9F2D-5C9C1A950359}"/>
              </a:ext>
            </a:extLst>
          </p:cNvPr>
          <p:cNvGraphicFramePr>
            <a:graphicFrameLocks/>
          </p:cNvGraphicFramePr>
          <p:nvPr>
            <p:extLst>
              <p:ext uri="{D42A27DB-BD31-4B8C-83A1-F6EECF244321}">
                <p14:modId xmlns:p14="http://schemas.microsoft.com/office/powerpoint/2010/main" val="418955124"/>
              </p:ext>
            </p:extLst>
          </p:nvPr>
        </p:nvGraphicFramePr>
        <p:xfrm>
          <a:off x="-148692" y="1284468"/>
          <a:ext cx="9441383" cy="5573532"/>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347;p23">
            <a:extLst>
              <a:ext uri="{FF2B5EF4-FFF2-40B4-BE49-F238E27FC236}">
                <a16:creationId xmlns:a16="http://schemas.microsoft.com/office/drawing/2014/main" id="{B1D06450-5C7C-3F01-8A30-749325B244E2}"/>
              </a:ext>
            </a:extLst>
          </p:cNvPr>
          <p:cNvSpPr txBox="1">
            <a:spLocks noChangeArrowheads="1"/>
          </p:cNvSpPr>
          <p:nvPr/>
        </p:nvSpPr>
        <p:spPr bwMode="auto">
          <a:xfrm>
            <a:off x="1108365" y="1403123"/>
            <a:ext cx="7213600" cy="400069"/>
          </a:xfrm>
          <a:prstGeom prst="rect">
            <a:avLst/>
          </a:prstGeom>
          <a:solidFill>
            <a:schemeClr val="accent2">
              <a:lumMod val="75000"/>
            </a:schemeClr>
          </a:solidFill>
          <a:ln>
            <a:noFill/>
          </a:ln>
        </p:spPr>
        <p:txBody>
          <a:bodyPr wrap="square"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None/>
            </a:pPr>
            <a:r>
              <a:rPr lang="en-US" sz="2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Helps in targeting counties with low participation rates</a:t>
            </a:r>
          </a:p>
        </p:txBody>
      </p:sp>
    </p:spTree>
    <p:extLst>
      <p:ext uri="{BB962C8B-B14F-4D97-AF65-F5344CB8AC3E}">
        <p14:creationId xmlns:p14="http://schemas.microsoft.com/office/powerpoint/2010/main" val="229831033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6_Theme NPHLS">
  <a:themeElements>
    <a:clrScheme name="Custom 1">
      <a:dk1>
        <a:srgbClr val="000000"/>
      </a:dk1>
      <a:lt1>
        <a:srgbClr val="FFFFFF"/>
      </a:lt1>
      <a:dk2>
        <a:srgbClr val="00B050"/>
      </a:dk2>
      <a:lt2>
        <a:srgbClr val="FFFFFF"/>
      </a:lt2>
      <a:accent1>
        <a:srgbClr val="000000"/>
      </a:accent1>
      <a:accent2>
        <a:srgbClr val="C0504D"/>
      </a:accent2>
      <a:accent3>
        <a:srgbClr val="000000"/>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Theme NPHLS">
  <a:themeElements>
    <a:clrScheme name="Custom 1">
      <a:dk1>
        <a:srgbClr val="000000"/>
      </a:dk1>
      <a:lt1>
        <a:srgbClr val="FFFFFF"/>
      </a:lt1>
      <a:dk2>
        <a:srgbClr val="00B050"/>
      </a:dk2>
      <a:lt2>
        <a:srgbClr val="FFFFFF"/>
      </a:lt2>
      <a:accent1>
        <a:srgbClr val="000000"/>
      </a:accent1>
      <a:accent2>
        <a:srgbClr val="C0504D"/>
      </a:accent2>
      <a:accent3>
        <a:srgbClr val="000000"/>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Theme NPHLS">
  <a:themeElements>
    <a:clrScheme name="Custom 1">
      <a:dk1>
        <a:srgbClr val="000000"/>
      </a:dk1>
      <a:lt1>
        <a:sysClr val="window" lastClr="FFFFFF"/>
      </a:lt1>
      <a:dk2>
        <a:srgbClr val="00B050"/>
      </a:dk2>
      <a:lt2>
        <a:srgbClr val="FFFFFF"/>
      </a:lt2>
      <a:accent1>
        <a:srgbClr val="000000"/>
      </a:accent1>
      <a:accent2>
        <a:srgbClr val="C0504D"/>
      </a:accent2>
      <a:accent3>
        <a:srgbClr val="000000"/>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 NPHLS" id="{518AD370-A7F2-4947-9517-2FF192855F08}" vid="{957EB6E3-8933-44F9-9BCA-E44B1B057D11}"/>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000000"/>
    </a:dk1>
    <a:lt1>
      <a:sysClr val="window" lastClr="FFFFFF"/>
    </a:lt1>
    <a:dk2>
      <a:srgbClr val="00B050"/>
    </a:dk2>
    <a:lt2>
      <a:srgbClr val="FFFFFF"/>
    </a:lt2>
    <a:accent1>
      <a:srgbClr val="000000"/>
    </a:accent1>
    <a:accent2>
      <a:srgbClr val="C0504D"/>
    </a:accent2>
    <a:accent3>
      <a:srgbClr val="000000"/>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1242</TotalTime>
  <Words>1099</Words>
  <Application>Microsoft Office PowerPoint</Application>
  <PresentationFormat>On-screen Show (4:3)</PresentationFormat>
  <Paragraphs>214</Paragraphs>
  <Slides>17</Slides>
  <Notes>14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17</vt:i4>
      </vt:variant>
    </vt:vector>
  </HeadingPairs>
  <TitlesOfParts>
    <vt:vector size="34" baseType="lpstr">
      <vt:lpstr>Berlin Sans FB</vt:lpstr>
      <vt:lpstr>ADLaM Display</vt:lpstr>
      <vt:lpstr>Segoe UI</vt:lpstr>
      <vt:lpstr>Libre Franklin</vt:lpstr>
      <vt:lpstr>Bahnschrift SemiLight</vt:lpstr>
      <vt:lpstr>Calibri</vt:lpstr>
      <vt:lpstr>Libre Franklin Medium</vt:lpstr>
      <vt:lpstr>Franklin Gothic Medium</vt:lpstr>
      <vt:lpstr>Arial</vt:lpstr>
      <vt:lpstr>Abadi</vt:lpstr>
      <vt:lpstr>Aparajita</vt:lpstr>
      <vt:lpstr>Bahnschrift</vt:lpstr>
      <vt:lpstr>Wingdings 2</vt:lpstr>
      <vt:lpstr>Wingdings</vt:lpstr>
      <vt:lpstr>6_Theme NPHLS</vt:lpstr>
      <vt:lpstr>5_Theme NPHLS</vt:lpstr>
      <vt:lpstr>8_Theme NPHLS</vt:lpstr>
      <vt:lpstr>THE RAPID HIV SEROLOGY PROFICIENCY TESTING PROGRAM, KENYA  Management and Use of PT Data    Geoffrey Bundi Division of National Laboratory Services Kenya External Quality Assessment Scheme RTCQI BEST PRACTICES WORKSHOP Cape Town, South Africa June 3-7, 2024     </vt:lpstr>
      <vt:lpstr>National Rapid HIV Proficiency Testing Scheme  </vt:lpstr>
      <vt:lpstr>Workload</vt:lpstr>
      <vt:lpstr>THE RAPID HIV PT ELECTRONIC SYSTEM (E-PT) </vt:lpstr>
      <vt:lpstr>e-PT Tool Functionality</vt:lpstr>
      <vt:lpstr>The rapid HIV PT electronic system (e-PT) </vt:lpstr>
      <vt:lpstr>E-PT User roles</vt:lpstr>
      <vt:lpstr>Data Evaluation</vt:lpstr>
      <vt:lpstr>County Participation Rates, 2023</vt:lpstr>
      <vt:lpstr>Overall Performance</vt:lpstr>
      <vt:lpstr>Performance by Program</vt:lpstr>
      <vt:lpstr>Performance by Samples Tested</vt:lpstr>
      <vt:lpstr>Assay Performance </vt:lpstr>
      <vt:lpstr>Turn-Around Times </vt:lpstr>
      <vt:lpstr>ACHIEVEMENTS</vt:lpstr>
      <vt:lpstr>Lessons Learnt &amp; Future Opportunities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KENYA EXTERNAL QUALITY ASSESSMENT SCHEME   (KNEQAS)</dc:title>
  <dc:creator>Geoffrey Bundi</dc:creator>
  <cp:lastModifiedBy>Junghae, Muthoni (CDC/GHC/DGHT)</cp:lastModifiedBy>
  <cp:revision>250</cp:revision>
  <dcterms:created xsi:type="dcterms:W3CDTF">2013-08-26T13:48:14Z</dcterms:created>
  <dcterms:modified xsi:type="dcterms:W3CDTF">2024-06-05T05:53:06Z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2020-11-16T08:08:27Z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7664aa1a-680f-4ddd-ae73-f39f19aa1d17</vt:lpwstr>
  </property>
  <property fmtid="{D5CDD505-2E9C-101B-9397-08002B2CF9AE}" pid="8" name="MSIP_Label_8af03ff0-41c5-4c41-b55e-fabb8fae94be_ContentBits">
    <vt:lpwstr>0</vt:lpwstr>
  </property>
</Properties>
</file>